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08" r:id="rId6"/>
  </p:sldMasterIdLst>
  <p:notesMasterIdLst>
    <p:notesMasterId r:id="rId21"/>
  </p:notesMasterIdLst>
  <p:handoutMasterIdLst>
    <p:handoutMasterId r:id="rId22"/>
  </p:handoutMasterIdLst>
  <p:sldIdLst>
    <p:sldId id="256" r:id="rId7"/>
    <p:sldId id="281" r:id="rId8"/>
    <p:sldId id="274" r:id="rId9"/>
    <p:sldId id="269" r:id="rId10"/>
    <p:sldId id="275" r:id="rId11"/>
    <p:sldId id="278" r:id="rId12"/>
    <p:sldId id="267" r:id="rId13"/>
    <p:sldId id="276" r:id="rId14"/>
    <p:sldId id="277" r:id="rId15"/>
    <p:sldId id="270" r:id="rId16"/>
    <p:sldId id="271" r:id="rId17"/>
    <p:sldId id="279" r:id="rId18"/>
    <p:sldId id="280" r:id="rId19"/>
    <p:sldId id="260" r:id="rId20"/>
  </p:sldIdLst>
  <p:sldSz cx="12195175" cy="6858000"/>
  <p:notesSz cx="6858000" cy="9144000"/>
  <p:defaultTextStyle>
    <a:defPPr lvl="0">
      <a:defRPr lang="nl-NL"/>
    </a:defPPr>
    <a:lvl1pPr marL="0" lvl="1" algn="l" defTabSz="1088502" rtl="0" eaLnBrk="1" latinLnBrk="0" hangingPunct="1">
      <a:defRPr sz="2100" kern="1200">
        <a:solidFill>
          <a:schemeClr val="tx1"/>
        </a:solidFill>
        <a:latin typeface="+mn-lt"/>
        <a:ea typeface="+mn-ea"/>
        <a:cs typeface="+mn-cs"/>
      </a:defRPr>
    </a:lvl1pPr>
    <a:lvl2pPr marL="544251" lvl="2" algn="l" defTabSz="1088502" rtl="0" eaLnBrk="1" latinLnBrk="0" hangingPunct="1">
      <a:defRPr sz="2100" kern="1200">
        <a:solidFill>
          <a:schemeClr val="tx1"/>
        </a:solidFill>
        <a:latin typeface="+mn-lt"/>
        <a:ea typeface="+mn-ea"/>
        <a:cs typeface="+mn-cs"/>
      </a:defRPr>
    </a:lvl2pPr>
    <a:lvl3pPr marL="1088502" lvl="3" algn="l" defTabSz="1088502" rtl="0" eaLnBrk="1" latinLnBrk="0" hangingPunct="1">
      <a:defRPr sz="2100" kern="1200">
        <a:solidFill>
          <a:schemeClr val="tx1"/>
        </a:solidFill>
        <a:latin typeface="+mn-lt"/>
        <a:ea typeface="+mn-ea"/>
        <a:cs typeface="+mn-cs"/>
      </a:defRPr>
    </a:lvl3pPr>
    <a:lvl4pPr marL="1632753" lvl="4" algn="l" defTabSz="1088502" rtl="0" eaLnBrk="1" latinLnBrk="0" hangingPunct="1">
      <a:defRPr sz="2100" kern="1200">
        <a:solidFill>
          <a:schemeClr val="tx1"/>
        </a:solidFill>
        <a:latin typeface="+mn-lt"/>
        <a:ea typeface="+mn-ea"/>
        <a:cs typeface="+mn-cs"/>
      </a:defRPr>
    </a:lvl4pPr>
    <a:lvl5pPr marL="2177004" algn="l" defTabSz="1088502" rtl="0" eaLnBrk="1" latinLnBrk="0" hangingPunct="1">
      <a:defRPr sz="2100" kern="1200">
        <a:solidFill>
          <a:schemeClr val="tx1"/>
        </a:solidFill>
        <a:latin typeface="+mn-lt"/>
        <a:ea typeface="+mn-ea"/>
        <a:cs typeface="+mn-cs"/>
      </a:defRPr>
    </a:lvl5pPr>
    <a:lvl6pPr marL="2721254" algn="l" defTabSz="1088502" rtl="0" eaLnBrk="1" latinLnBrk="0" hangingPunct="1">
      <a:defRPr sz="2100" kern="1200">
        <a:solidFill>
          <a:schemeClr val="tx1"/>
        </a:solidFill>
        <a:latin typeface="+mn-lt"/>
        <a:ea typeface="+mn-ea"/>
        <a:cs typeface="+mn-cs"/>
      </a:defRPr>
    </a:lvl6pPr>
    <a:lvl7pPr marL="3265505" algn="l" defTabSz="1088502" rtl="0" eaLnBrk="1" latinLnBrk="0" hangingPunct="1">
      <a:defRPr sz="2100" kern="1200">
        <a:solidFill>
          <a:schemeClr val="tx1"/>
        </a:solidFill>
        <a:latin typeface="+mn-lt"/>
        <a:ea typeface="+mn-ea"/>
        <a:cs typeface="+mn-cs"/>
      </a:defRPr>
    </a:lvl7pPr>
    <a:lvl8pPr marL="3809756" algn="l" defTabSz="1088502" rtl="0" eaLnBrk="1" latinLnBrk="0" hangingPunct="1">
      <a:defRPr sz="2100" kern="1200">
        <a:solidFill>
          <a:schemeClr val="tx1"/>
        </a:solidFill>
        <a:latin typeface="+mn-lt"/>
        <a:ea typeface="+mn-ea"/>
        <a:cs typeface="+mn-cs"/>
      </a:defRPr>
    </a:lvl8pPr>
    <a:lvl9pPr marL="4354007" algn="l" defTabSz="1088502" rtl="0" eaLnBrk="1" latinLnBrk="0" hangingPunct="1">
      <a:defRPr sz="21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4" autoAdjust="0"/>
    <p:restoredTop sz="94424" autoAdjust="0"/>
  </p:normalViewPr>
  <p:slideViewPr>
    <p:cSldViewPr>
      <p:cViewPr varScale="1">
        <p:scale>
          <a:sx n="74" d="100"/>
          <a:sy n="74" d="100"/>
        </p:scale>
        <p:origin x="336" y="56"/>
      </p:cViewPr>
      <p:guideLst/>
    </p:cSldViewPr>
  </p:slideViewPr>
  <p:notesTextViewPr>
    <p:cViewPr>
      <p:scale>
        <a:sx n="100" d="100"/>
        <a:sy n="100" d="100"/>
      </p:scale>
      <p:origin x="0" y="0"/>
    </p:cViewPr>
  </p:notesTextViewPr>
  <p:notesViewPr>
    <p:cSldViewPr>
      <p:cViewPr varScale="1">
        <p:scale>
          <a:sx n="97" d="100"/>
          <a:sy n="97" d="100"/>
        </p:scale>
        <p:origin x="4328" y="20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handoutMaster" Target="handoutMasters/handout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4" Type="http://schemas.openxmlformats.org/officeDocument/2006/relationships/image" Target="../media/image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4"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AB0AF3-ED8C-48AF-A6D9-EF38451C60D0}"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6C1F49A9-6109-4542-A1D4-4D981CDCFD09}">
      <dgm:prSet/>
      <dgm:spPr/>
      <dgm:t>
        <a:bodyPr/>
        <a:lstStyle/>
        <a:p>
          <a:r>
            <a:rPr lang="nl-NL"/>
            <a:t>Mission: Use knowledge of scientific research to improve road safety</a:t>
          </a:r>
          <a:endParaRPr lang="en-US"/>
        </a:p>
      </dgm:t>
    </dgm:pt>
    <dgm:pt modelId="{2C284FD5-B50E-4599-B186-6C27BF1151D0}" type="parTrans" cxnId="{C16FBBCD-5462-415E-8046-2920361494B5}">
      <dgm:prSet/>
      <dgm:spPr/>
      <dgm:t>
        <a:bodyPr/>
        <a:lstStyle/>
        <a:p>
          <a:endParaRPr lang="en-US"/>
        </a:p>
      </dgm:t>
    </dgm:pt>
    <dgm:pt modelId="{B8EB5BA8-BF87-4CC7-A270-B60F5E1A1DB0}" type="sibTrans" cxnId="{C16FBBCD-5462-415E-8046-2920361494B5}">
      <dgm:prSet/>
      <dgm:spPr/>
      <dgm:t>
        <a:bodyPr/>
        <a:lstStyle/>
        <a:p>
          <a:endParaRPr lang="en-US"/>
        </a:p>
      </dgm:t>
    </dgm:pt>
    <dgm:pt modelId="{70E39112-28CD-4302-B425-05101EC061DD}">
      <dgm:prSet/>
      <dgm:spPr/>
      <dgm:t>
        <a:bodyPr/>
        <a:lstStyle/>
        <a:p>
          <a:r>
            <a:rPr lang="nl-NL" dirty="0" err="1"/>
            <a:t>All</a:t>
          </a:r>
          <a:r>
            <a:rPr lang="nl-NL" dirty="0"/>
            <a:t> research is made public </a:t>
          </a:r>
          <a:r>
            <a:rPr lang="nl-NL" dirty="0" err="1"/>
            <a:t>and</a:t>
          </a:r>
          <a:r>
            <a:rPr lang="nl-NL" dirty="0"/>
            <a:t> </a:t>
          </a:r>
          <a:r>
            <a:rPr lang="nl-NL" dirty="0" err="1"/>
            <a:t>available</a:t>
          </a:r>
          <a:r>
            <a:rPr lang="nl-NL" dirty="0"/>
            <a:t> </a:t>
          </a:r>
          <a:r>
            <a:rPr lang="nl-NL" dirty="0" err="1"/>
            <a:t>for</a:t>
          </a:r>
          <a:r>
            <a:rPr lang="nl-NL" dirty="0"/>
            <a:t> </a:t>
          </a:r>
          <a:r>
            <a:rPr lang="nl-NL" dirty="0" err="1"/>
            <a:t>the</a:t>
          </a:r>
          <a:r>
            <a:rPr lang="nl-NL" dirty="0"/>
            <a:t> traffic professional</a:t>
          </a:r>
          <a:endParaRPr lang="en-US" dirty="0"/>
        </a:p>
      </dgm:t>
    </dgm:pt>
    <dgm:pt modelId="{B300BA73-25D2-4611-9A43-C2881B9851C6}" type="parTrans" cxnId="{DE1799EF-482A-4DC1-A2A2-2EFCC90B1E23}">
      <dgm:prSet/>
      <dgm:spPr/>
      <dgm:t>
        <a:bodyPr/>
        <a:lstStyle/>
        <a:p>
          <a:endParaRPr lang="en-US"/>
        </a:p>
      </dgm:t>
    </dgm:pt>
    <dgm:pt modelId="{2D8E03D8-6168-4E1D-8917-99730EC31D04}" type="sibTrans" cxnId="{DE1799EF-482A-4DC1-A2A2-2EFCC90B1E23}">
      <dgm:prSet/>
      <dgm:spPr/>
      <dgm:t>
        <a:bodyPr/>
        <a:lstStyle/>
        <a:p>
          <a:endParaRPr lang="en-US"/>
        </a:p>
      </dgm:t>
    </dgm:pt>
    <dgm:pt modelId="{2364AA3A-DE61-4DB2-BB83-1B4B50F17655}" type="pres">
      <dgm:prSet presAssocID="{33AB0AF3-ED8C-48AF-A6D9-EF38451C60D0}" presName="root" presStyleCnt="0">
        <dgm:presLayoutVars>
          <dgm:dir/>
          <dgm:resizeHandles val="exact"/>
        </dgm:presLayoutVars>
      </dgm:prSet>
      <dgm:spPr/>
    </dgm:pt>
    <dgm:pt modelId="{E3BCA07D-849C-4DF1-B04C-C9295336F789}" type="pres">
      <dgm:prSet presAssocID="{6C1F49A9-6109-4542-A1D4-4D981CDCFD09}" presName="compNode" presStyleCnt="0"/>
      <dgm:spPr/>
    </dgm:pt>
    <dgm:pt modelId="{866C1C9A-EA7C-46C8-894B-846B3E02878E}" type="pres">
      <dgm:prSet presAssocID="{6C1F49A9-6109-4542-A1D4-4D981CDCFD09}" presName="bgRect" presStyleLbl="bgShp" presStyleIdx="0" presStyleCnt="2"/>
      <dgm:spPr/>
    </dgm:pt>
    <dgm:pt modelId="{3C9CED28-0D51-4134-B290-4C0258FC0DFB}" type="pres">
      <dgm:prSet presAssocID="{6C1F49A9-6109-4542-A1D4-4D981CDCFD09}"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7F60D4E6-21AF-4850-BD43-67C9B1E3070A}" type="pres">
      <dgm:prSet presAssocID="{6C1F49A9-6109-4542-A1D4-4D981CDCFD09}" presName="spaceRect" presStyleCnt="0"/>
      <dgm:spPr/>
    </dgm:pt>
    <dgm:pt modelId="{91C45502-1C15-43ED-8855-7ED00EC1F4DC}" type="pres">
      <dgm:prSet presAssocID="{6C1F49A9-6109-4542-A1D4-4D981CDCFD09}" presName="parTx" presStyleLbl="revTx" presStyleIdx="0" presStyleCnt="2">
        <dgm:presLayoutVars>
          <dgm:chMax val="0"/>
          <dgm:chPref val="0"/>
        </dgm:presLayoutVars>
      </dgm:prSet>
      <dgm:spPr/>
    </dgm:pt>
    <dgm:pt modelId="{61696C48-2DD4-45CB-A1E0-30DDD1E4849C}" type="pres">
      <dgm:prSet presAssocID="{B8EB5BA8-BF87-4CC7-A270-B60F5E1A1DB0}" presName="sibTrans" presStyleCnt="0"/>
      <dgm:spPr/>
    </dgm:pt>
    <dgm:pt modelId="{706AA358-05ED-4777-961C-02C5FE466BD0}" type="pres">
      <dgm:prSet presAssocID="{70E39112-28CD-4302-B425-05101EC061DD}" presName="compNode" presStyleCnt="0"/>
      <dgm:spPr/>
    </dgm:pt>
    <dgm:pt modelId="{A9415AF4-B12C-411D-8053-7D59E6C29BB8}" type="pres">
      <dgm:prSet presAssocID="{70E39112-28CD-4302-B425-05101EC061DD}" presName="bgRect" presStyleLbl="bgShp" presStyleIdx="1" presStyleCnt="2"/>
      <dgm:spPr/>
    </dgm:pt>
    <dgm:pt modelId="{8CA7EC2C-A0EE-44C0-AD08-2A2FC7F2CF3B}" type="pres">
      <dgm:prSet presAssocID="{70E39112-28CD-4302-B425-05101EC061DD}"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gnifying glass"/>
        </a:ext>
      </dgm:extLst>
    </dgm:pt>
    <dgm:pt modelId="{EF39C6CC-1533-4C6F-9E1B-B61202E80F03}" type="pres">
      <dgm:prSet presAssocID="{70E39112-28CD-4302-B425-05101EC061DD}" presName="spaceRect" presStyleCnt="0"/>
      <dgm:spPr/>
    </dgm:pt>
    <dgm:pt modelId="{DBEE6032-97DB-4F1C-9F4D-B81205BA9325}" type="pres">
      <dgm:prSet presAssocID="{70E39112-28CD-4302-B425-05101EC061DD}" presName="parTx" presStyleLbl="revTx" presStyleIdx="1" presStyleCnt="2">
        <dgm:presLayoutVars>
          <dgm:chMax val="0"/>
          <dgm:chPref val="0"/>
        </dgm:presLayoutVars>
      </dgm:prSet>
      <dgm:spPr/>
    </dgm:pt>
  </dgm:ptLst>
  <dgm:cxnLst>
    <dgm:cxn modelId="{0CBDC532-5954-4ADD-B3BA-C04E4AE0C8EC}" type="presOf" srcId="{70E39112-28CD-4302-B425-05101EC061DD}" destId="{DBEE6032-97DB-4F1C-9F4D-B81205BA9325}" srcOrd="0" destOrd="0" presId="urn:microsoft.com/office/officeart/2018/2/layout/IconVerticalSolidList"/>
    <dgm:cxn modelId="{22E9A488-35F0-48C2-9291-6CB16EB4229B}" type="presOf" srcId="{33AB0AF3-ED8C-48AF-A6D9-EF38451C60D0}" destId="{2364AA3A-DE61-4DB2-BB83-1B4B50F17655}" srcOrd="0" destOrd="0" presId="urn:microsoft.com/office/officeart/2018/2/layout/IconVerticalSolidList"/>
    <dgm:cxn modelId="{2DF879B3-FB3A-418B-99BD-3CD8CA2CCA41}" type="presOf" srcId="{6C1F49A9-6109-4542-A1D4-4D981CDCFD09}" destId="{91C45502-1C15-43ED-8855-7ED00EC1F4DC}" srcOrd="0" destOrd="0" presId="urn:microsoft.com/office/officeart/2018/2/layout/IconVerticalSolidList"/>
    <dgm:cxn modelId="{C16FBBCD-5462-415E-8046-2920361494B5}" srcId="{33AB0AF3-ED8C-48AF-A6D9-EF38451C60D0}" destId="{6C1F49A9-6109-4542-A1D4-4D981CDCFD09}" srcOrd="0" destOrd="0" parTransId="{2C284FD5-B50E-4599-B186-6C27BF1151D0}" sibTransId="{B8EB5BA8-BF87-4CC7-A270-B60F5E1A1DB0}"/>
    <dgm:cxn modelId="{DE1799EF-482A-4DC1-A2A2-2EFCC90B1E23}" srcId="{33AB0AF3-ED8C-48AF-A6D9-EF38451C60D0}" destId="{70E39112-28CD-4302-B425-05101EC061DD}" srcOrd="1" destOrd="0" parTransId="{B300BA73-25D2-4611-9A43-C2881B9851C6}" sibTransId="{2D8E03D8-6168-4E1D-8917-99730EC31D04}"/>
    <dgm:cxn modelId="{1876B70E-A3B7-403E-B61F-1B5C01017B4B}" type="presParOf" srcId="{2364AA3A-DE61-4DB2-BB83-1B4B50F17655}" destId="{E3BCA07D-849C-4DF1-B04C-C9295336F789}" srcOrd="0" destOrd="0" presId="urn:microsoft.com/office/officeart/2018/2/layout/IconVerticalSolidList"/>
    <dgm:cxn modelId="{63823536-3AF6-461C-BC47-3D08C7E48416}" type="presParOf" srcId="{E3BCA07D-849C-4DF1-B04C-C9295336F789}" destId="{866C1C9A-EA7C-46C8-894B-846B3E02878E}" srcOrd="0" destOrd="0" presId="urn:microsoft.com/office/officeart/2018/2/layout/IconVerticalSolidList"/>
    <dgm:cxn modelId="{96D746B8-4027-45CD-96BD-4603125BD46C}" type="presParOf" srcId="{E3BCA07D-849C-4DF1-B04C-C9295336F789}" destId="{3C9CED28-0D51-4134-B290-4C0258FC0DFB}" srcOrd="1" destOrd="0" presId="urn:microsoft.com/office/officeart/2018/2/layout/IconVerticalSolidList"/>
    <dgm:cxn modelId="{624EDEAF-04EC-422A-9971-CF37E9379D88}" type="presParOf" srcId="{E3BCA07D-849C-4DF1-B04C-C9295336F789}" destId="{7F60D4E6-21AF-4850-BD43-67C9B1E3070A}" srcOrd="2" destOrd="0" presId="urn:microsoft.com/office/officeart/2018/2/layout/IconVerticalSolidList"/>
    <dgm:cxn modelId="{7D7F58BC-A868-45E4-965F-CCA886CC0D9F}" type="presParOf" srcId="{E3BCA07D-849C-4DF1-B04C-C9295336F789}" destId="{91C45502-1C15-43ED-8855-7ED00EC1F4DC}" srcOrd="3" destOrd="0" presId="urn:microsoft.com/office/officeart/2018/2/layout/IconVerticalSolidList"/>
    <dgm:cxn modelId="{3067610E-90C4-4DE1-A20E-75A3626C4409}" type="presParOf" srcId="{2364AA3A-DE61-4DB2-BB83-1B4B50F17655}" destId="{61696C48-2DD4-45CB-A1E0-30DDD1E4849C}" srcOrd="1" destOrd="0" presId="urn:microsoft.com/office/officeart/2018/2/layout/IconVerticalSolidList"/>
    <dgm:cxn modelId="{1834E5E1-B8DD-4C94-8AF8-37E764D6DADF}" type="presParOf" srcId="{2364AA3A-DE61-4DB2-BB83-1B4B50F17655}" destId="{706AA358-05ED-4777-961C-02C5FE466BD0}" srcOrd="2" destOrd="0" presId="urn:microsoft.com/office/officeart/2018/2/layout/IconVerticalSolidList"/>
    <dgm:cxn modelId="{40F67091-137D-4946-924F-4646992E8BAE}" type="presParOf" srcId="{706AA358-05ED-4777-961C-02C5FE466BD0}" destId="{A9415AF4-B12C-411D-8053-7D59E6C29BB8}" srcOrd="0" destOrd="0" presId="urn:microsoft.com/office/officeart/2018/2/layout/IconVerticalSolidList"/>
    <dgm:cxn modelId="{2528D2E7-3211-4B01-8FAD-55AF402864E6}" type="presParOf" srcId="{706AA358-05ED-4777-961C-02C5FE466BD0}" destId="{8CA7EC2C-A0EE-44C0-AD08-2A2FC7F2CF3B}" srcOrd="1" destOrd="0" presId="urn:microsoft.com/office/officeart/2018/2/layout/IconVerticalSolidList"/>
    <dgm:cxn modelId="{CF2B0D9C-3F5C-4650-8476-E0DC27089776}" type="presParOf" srcId="{706AA358-05ED-4777-961C-02C5FE466BD0}" destId="{EF39C6CC-1533-4C6F-9E1B-B61202E80F03}" srcOrd="2" destOrd="0" presId="urn:microsoft.com/office/officeart/2018/2/layout/IconVerticalSolidList"/>
    <dgm:cxn modelId="{6C862702-67B3-4F1C-B8B7-140E85123230}" type="presParOf" srcId="{706AA358-05ED-4777-961C-02C5FE466BD0}" destId="{DBEE6032-97DB-4F1C-9F4D-B81205BA932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7AEBF6B-B611-40F5-9FED-DBEB2140575E}" type="doc">
      <dgm:prSet loTypeId="urn:microsoft.com/office/officeart/2005/8/layout/hList1" loCatId="list" qsTypeId="urn:microsoft.com/office/officeart/2005/8/quickstyle/simple4" qsCatId="simple" csTypeId="urn:microsoft.com/office/officeart/2005/8/colors/accent3_2" csCatId="accent3" phldr="1"/>
      <dgm:spPr/>
      <dgm:t>
        <a:bodyPr/>
        <a:lstStyle/>
        <a:p>
          <a:endParaRPr lang="en-US"/>
        </a:p>
      </dgm:t>
    </dgm:pt>
    <dgm:pt modelId="{1D67954A-4C2F-4626-90E5-8DD6F20CBC9B}">
      <dgm:prSet/>
      <dgm:spPr/>
      <dgm:t>
        <a:bodyPr/>
        <a:lstStyle/>
        <a:p>
          <a:pPr>
            <a:lnSpc>
              <a:spcPct val="100000"/>
            </a:lnSpc>
          </a:pPr>
          <a:r>
            <a:rPr lang="nl-NL" dirty="0"/>
            <a:t>Road </a:t>
          </a:r>
          <a:r>
            <a:rPr lang="nl-NL" dirty="0" err="1"/>
            <a:t>fatalities</a:t>
          </a:r>
          <a:r>
            <a:rPr lang="nl-NL" dirty="0"/>
            <a:t>: </a:t>
          </a:r>
          <a:r>
            <a:rPr lang="nl-NL" b="1" dirty="0" err="1"/>
            <a:t>unknown</a:t>
          </a:r>
          <a:endParaRPr lang="en-US" b="1" dirty="0"/>
        </a:p>
      </dgm:t>
    </dgm:pt>
    <dgm:pt modelId="{85482C60-7E01-431C-8ABF-FD6F03555A44}" type="parTrans" cxnId="{A3653B14-8E24-4035-9ADC-014B768D9D29}">
      <dgm:prSet/>
      <dgm:spPr/>
      <dgm:t>
        <a:bodyPr/>
        <a:lstStyle/>
        <a:p>
          <a:endParaRPr lang="en-US"/>
        </a:p>
      </dgm:t>
    </dgm:pt>
    <dgm:pt modelId="{48847C07-7A93-4AC4-8405-FBB10CF6D738}" type="sibTrans" cxnId="{A3653B14-8E24-4035-9ADC-014B768D9D29}">
      <dgm:prSet/>
      <dgm:spPr/>
      <dgm:t>
        <a:bodyPr/>
        <a:lstStyle/>
        <a:p>
          <a:endParaRPr lang="en-US"/>
        </a:p>
      </dgm:t>
    </dgm:pt>
    <dgm:pt modelId="{AA75C94C-0D39-4FB5-B360-53CDD0093EBB}">
      <dgm:prSet/>
      <dgm:spPr/>
      <dgm:t>
        <a:bodyPr/>
        <a:lstStyle/>
        <a:p>
          <a:pPr>
            <a:lnSpc>
              <a:spcPct val="100000"/>
            </a:lnSpc>
          </a:pPr>
          <a:r>
            <a:rPr lang="nl-NL" dirty="0" err="1"/>
            <a:t>Due</a:t>
          </a:r>
          <a:r>
            <a:rPr lang="nl-NL" dirty="0"/>
            <a:t> </a:t>
          </a:r>
          <a:r>
            <a:rPr lang="nl-NL" dirty="0" err="1"/>
            <a:t>to</a:t>
          </a:r>
          <a:r>
            <a:rPr lang="nl-NL" dirty="0"/>
            <a:t> privacy </a:t>
          </a:r>
          <a:r>
            <a:rPr lang="nl-NL" dirty="0" err="1"/>
            <a:t>embedded</a:t>
          </a:r>
          <a:r>
            <a:rPr lang="nl-NL" dirty="0"/>
            <a:t> in </a:t>
          </a:r>
          <a:r>
            <a:rPr lang="nl-NL" dirty="0" err="1"/>
            <a:t>the</a:t>
          </a:r>
          <a:r>
            <a:rPr lang="nl-NL" dirty="0"/>
            <a:t> Dutch </a:t>
          </a:r>
          <a:r>
            <a:rPr lang="nl-NL" dirty="0" err="1"/>
            <a:t>constitution</a:t>
          </a:r>
          <a:endParaRPr lang="en-US" dirty="0"/>
        </a:p>
      </dgm:t>
    </dgm:pt>
    <dgm:pt modelId="{7DCDA077-1478-458A-883D-33E5112545D4}" type="parTrans" cxnId="{29C1A4C3-8F6B-4AA6-9B99-DDCFFBBE0125}">
      <dgm:prSet/>
      <dgm:spPr/>
      <dgm:t>
        <a:bodyPr/>
        <a:lstStyle/>
        <a:p>
          <a:endParaRPr lang="en-US"/>
        </a:p>
      </dgm:t>
    </dgm:pt>
    <dgm:pt modelId="{4CF57B65-78A4-46BE-B82E-B4ED751DA9AB}" type="sibTrans" cxnId="{29C1A4C3-8F6B-4AA6-9B99-DDCFFBBE0125}">
      <dgm:prSet/>
      <dgm:spPr/>
      <dgm:t>
        <a:bodyPr/>
        <a:lstStyle/>
        <a:p>
          <a:endParaRPr lang="en-US"/>
        </a:p>
      </dgm:t>
    </dgm:pt>
    <dgm:pt modelId="{047A8FAA-679C-4D81-8897-5FA449E13589}">
      <dgm:prSet/>
      <dgm:spPr/>
      <dgm:t>
        <a:bodyPr/>
        <a:lstStyle/>
        <a:p>
          <a:pPr>
            <a:lnSpc>
              <a:spcPct val="100000"/>
            </a:lnSpc>
          </a:pPr>
          <a:r>
            <a:rPr lang="nl-NL"/>
            <a:t>Severely injured:</a:t>
          </a:r>
          <a:endParaRPr lang="en-US"/>
        </a:p>
      </dgm:t>
    </dgm:pt>
    <dgm:pt modelId="{5CE3B517-7F55-4E84-9407-C93B1BD4D921}" type="parTrans" cxnId="{6403664F-5AEA-4B3A-9B8B-A880C1E48B97}">
      <dgm:prSet/>
      <dgm:spPr/>
      <dgm:t>
        <a:bodyPr/>
        <a:lstStyle/>
        <a:p>
          <a:endParaRPr lang="en-US"/>
        </a:p>
      </dgm:t>
    </dgm:pt>
    <dgm:pt modelId="{92C52EB5-5DF8-442F-8546-0182F93AF46C}" type="sibTrans" cxnId="{6403664F-5AEA-4B3A-9B8B-A880C1E48B97}">
      <dgm:prSet/>
      <dgm:spPr/>
      <dgm:t>
        <a:bodyPr/>
        <a:lstStyle/>
        <a:p>
          <a:endParaRPr lang="en-US"/>
        </a:p>
      </dgm:t>
    </dgm:pt>
    <dgm:pt modelId="{38DE552C-D9A7-48D9-891A-D5CDEB280EC1}">
      <dgm:prSet/>
      <dgm:spPr/>
      <dgm:t>
        <a:bodyPr/>
        <a:lstStyle/>
        <a:p>
          <a:pPr>
            <a:lnSpc>
              <a:spcPct val="100000"/>
            </a:lnSpc>
          </a:pPr>
          <a:r>
            <a:rPr lang="nl-NL" dirty="0"/>
            <a:t>2.5% of </a:t>
          </a:r>
          <a:r>
            <a:rPr lang="nl-NL" dirty="0" err="1"/>
            <a:t>victims</a:t>
          </a:r>
          <a:r>
            <a:rPr lang="nl-NL" dirty="0"/>
            <a:t> </a:t>
          </a:r>
          <a:r>
            <a:rPr lang="nl-NL" dirty="0" err="1"/>
            <a:t>were</a:t>
          </a:r>
          <a:r>
            <a:rPr lang="nl-NL" dirty="0"/>
            <a:t> </a:t>
          </a:r>
          <a:r>
            <a:rPr lang="nl-NL" dirty="0" err="1"/>
            <a:t>under</a:t>
          </a:r>
          <a:r>
            <a:rPr lang="nl-NL" dirty="0"/>
            <a:t> </a:t>
          </a:r>
          <a:r>
            <a:rPr lang="nl-NL" dirty="0" err="1"/>
            <a:t>the</a:t>
          </a:r>
          <a:r>
            <a:rPr lang="nl-NL" dirty="0"/>
            <a:t> </a:t>
          </a:r>
          <a:r>
            <a:rPr lang="nl-NL" dirty="0" err="1"/>
            <a:t>influence</a:t>
          </a:r>
          <a:r>
            <a:rPr lang="nl-NL" dirty="0"/>
            <a:t> of drugs, 3.3% </a:t>
          </a:r>
          <a:r>
            <a:rPr lang="nl-NL" dirty="0" err="1"/>
            <a:t>under</a:t>
          </a:r>
          <a:r>
            <a:rPr lang="nl-NL" dirty="0"/>
            <a:t> </a:t>
          </a:r>
          <a:r>
            <a:rPr lang="nl-NL" dirty="0" err="1"/>
            <a:t>influence</a:t>
          </a:r>
          <a:r>
            <a:rPr lang="nl-NL" dirty="0"/>
            <a:t> of </a:t>
          </a:r>
          <a:r>
            <a:rPr lang="nl-NL" dirty="0" err="1"/>
            <a:t>both</a:t>
          </a:r>
          <a:r>
            <a:rPr lang="nl-NL" dirty="0"/>
            <a:t> alcohol </a:t>
          </a:r>
          <a:r>
            <a:rPr lang="nl-NL" dirty="0" err="1"/>
            <a:t>and</a:t>
          </a:r>
          <a:r>
            <a:rPr lang="nl-NL" dirty="0"/>
            <a:t> drugs</a:t>
          </a:r>
          <a:endParaRPr lang="en-US" dirty="0"/>
        </a:p>
      </dgm:t>
    </dgm:pt>
    <dgm:pt modelId="{D4FC73DB-B288-43CE-94E4-382D5109D5E4}" type="parTrans" cxnId="{CF83DCD1-F6E7-47B8-8648-DAB63518DA54}">
      <dgm:prSet/>
      <dgm:spPr/>
      <dgm:t>
        <a:bodyPr/>
        <a:lstStyle/>
        <a:p>
          <a:endParaRPr lang="en-US"/>
        </a:p>
      </dgm:t>
    </dgm:pt>
    <dgm:pt modelId="{607C1BDA-813C-4683-9DCE-0B8653511215}" type="sibTrans" cxnId="{CF83DCD1-F6E7-47B8-8648-DAB63518DA54}">
      <dgm:prSet/>
      <dgm:spPr/>
      <dgm:t>
        <a:bodyPr/>
        <a:lstStyle/>
        <a:p>
          <a:endParaRPr lang="en-US"/>
        </a:p>
      </dgm:t>
    </dgm:pt>
    <dgm:pt modelId="{5E87F101-690A-419B-BD30-4BB418ADE44E}">
      <dgm:prSet/>
      <dgm:spPr/>
      <dgm:t>
        <a:bodyPr/>
        <a:lstStyle/>
        <a:p>
          <a:pPr>
            <a:lnSpc>
              <a:spcPct val="100000"/>
            </a:lnSpc>
          </a:pPr>
          <a:r>
            <a:rPr lang="nl-NL" dirty="0"/>
            <a:t>Information </a:t>
          </a:r>
          <a:r>
            <a:rPr lang="nl-NL" dirty="0" err="1"/>
            <a:t>from</a:t>
          </a:r>
          <a:r>
            <a:rPr lang="nl-NL" dirty="0"/>
            <a:t> </a:t>
          </a:r>
          <a:r>
            <a:rPr lang="nl-NL" dirty="0" err="1"/>
            <a:t>medical</a:t>
          </a:r>
          <a:r>
            <a:rPr lang="nl-NL" dirty="0"/>
            <a:t> </a:t>
          </a:r>
          <a:r>
            <a:rPr lang="nl-NL" dirty="0" err="1"/>
            <a:t>emergency</a:t>
          </a:r>
          <a:r>
            <a:rPr lang="nl-NL" dirty="0"/>
            <a:t> services </a:t>
          </a:r>
          <a:r>
            <a:rPr lang="nl-NL" dirty="0" err="1"/>
            <a:t>following</a:t>
          </a:r>
          <a:r>
            <a:rPr lang="nl-NL" dirty="0"/>
            <a:t> crashes (2021)</a:t>
          </a:r>
          <a:endParaRPr lang="en-US" dirty="0"/>
        </a:p>
      </dgm:t>
    </dgm:pt>
    <dgm:pt modelId="{55001FE2-7BA2-4E53-A655-16CC86447522}" type="parTrans" cxnId="{53EEE156-2525-43D9-9E09-CAEE2A031F8E}">
      <dgm:prSet/>
      <dgm:spPr/>
      <dgm:t>
        <a:bodyPr/>
        <a:lstStyle/>
        <a:p>
          <a:endParaRPr lang="nl-NL"/>
        </a:p>
      </dgm:t>
    </dgm:pt>
    <dgm:pt modelId="{BA2BA48F-F177-4519-B0BE-251083C80AE3}" type="sibTrans" cxnId="{53EEE156-2525-43D9-9E09-CAEE2A031F8E}">
      <dgm:prSet/>
      <dgm:spPr/>
      <dgm:t>
        <a:bodyPr/>
        <a:lstStyle/>
        <a:p>
          <a:endParaRPr lang="nl-NL"/>
        </a:p>
      </dgm:t>
    </dgm:pt>
    <dgm:pt modelId="{047727A4-EB7F-4DDB-93F8-57448998B3ED}" type="pres">
      <dgm:prSet presAssocID="{77AEBF6B-B611-40F5-9FED-DBEB2140575E}" presName="Name0" presStyleCnt="0">
        <dgm:presLayoutVars>
          <dgm:dir/>
          <dgm:animLvl val="lvl"/>
          <dgm:resizeHandles val="exact"/>
        </dgm:presLayoutVars>
      </dgm:prSet>
      <dgm:spPr/>
    </dgm:pt>
    <dgm:pt modelId="{01435D98-23D3-47FC-AD3D-C7003D73C794}" type="pres">
      <dgm:prSet presAssocID="{1D67954A-4C2F-4626-90E5-8DD6F20CBC9B}" presName="composite" presStyleCnt="0"/>
      <dgm:spPr/>
    </dgm:pt>
    <dgm:pt modelId="{8C953AB4-A68F-4DD8-8243-640484B590E1}" type="pres">
      <dgm:prSet presAssocID="{1D67954A-4C2F-4626-90E5-8DD6F20CBC9B}" presName="parTx" presStyleLbl="alignNode1" presStyleIdx="0" presStyleCnt="2">
        <dgm:presLayoutVars>
          <dgm:chMax val="0"/>
          <dgm:chPref val="0"/>
          <dgm:bulletEnabled val="1"/>
        </dgm:presLayoutVars>
      </dgm:prSet>
      <dgm:spPr/>
    </dgm:pt>
    <dgm:pt modelId="{397E5D2E-7EA0-4C07-A583-D5D8B734136B}" type="pres">
      <dgm:prSet presAssocID="{1D67954A-4C2F-4626-90E5-8DD6F20CBC9B}" presName="desTx" presStyleLbl="alignAccFollowNode1" presStyleIdx="0" presStyleCnt="2">
        <dgm:presLayoutVars>
          <dgm:bulletEnabled val="1"/>
        </dgm:presLayoutVars>
      </dgm:prSet>
      <dgm:spPr/>
    </dgm:pt>
    <dgm:pt modelId="{41424BA3-A070-4BBF-9C37-84840B89CD9C}" type="pres">
      <dgm:prSet presAssocID="{48847C07-7A93-4AC4-8405-FBB10CF6D738}" presName="space" presStyleCnt="0"/>
      <dgm:spPr/>
    </dgm:pt>
    <dgm:pt modelId="{753FF0C7-E92D-4211-B737-6BAA06DE20EA}" type="pres">
      <dgm:prSet presAssocID="{047A8FAA-679C-4D81-8897-5FA449E13589}" presName="composite" presStyleCnt="0"/>
      <dgm:spPr/>
    </dgm:pt>
    <dgm:pt modelId="{152E46AB-5F02-4D14-81A9-F56C0DAB09E3}" type="pres">
      <dgm:prSet presAssocID="{047A8FAA-679C-4D81-8897-5FA449E13589}" presName="parTx" presStyleLbl="alignNode1" presStyleIdx="1" presStyleCnt="2">
        <dgm:presLayoutVars>
          <dgm:chMax val="0"/>
          <dgm:chPref val="0"/>
          <dgm:bulletEnabled val="1"/>
        </dgm:presLayoutVars>
      </dgm:prSet>
      <dgm:spPr/>
    </dgm:pt>
    <dgm:pt modelId="{0B59C65C-C87F-4CC3-AC79-684ACB32254D}" type="pres">
      <dgm:prSet presAssocID="{047A8FAA-679C-4D81-8897-5FA449E13589}" presName="desTx" presStyleLbl="alignAccFollowNode1" presStyleIdx="1" presStyleCnt="2">
        <dgm:presLayoutVars>
          <dgm:bulletEnabled val="1"/>
        </dgm:presLayoutVars>
      </dgm:prSet>
      <dgm:spPr/>
    </dgm:pt>
  </dgm:ptLst>
  <dgm:cxnLst>
    <dgm:cxn modelId="{A3653B14-8E24-4035-9ADC-014B768D9D29}" srcId="{77AEBF6B-B611-40F5-9FED-DBEB2140575E}" destId="{1D67954A-4C2F-4626-90E5-8DD6F20CBC9B}" srcOrd="0" destOrd="0" parTransId="{85482C60-7E01-431C-8ABF-FD6F03555A44}" sibTransId="{48847C07-7A93-4AC4-8405-FBB10CF6D738}"/>
    <dgm:cxn modelId="{AFE8BD18-FD2A-43ED-B79F-6536698DFDF6}" type="presOf" srcId="{AA75C94C-0D39-4FB5-B360-53CDD0093EBB}" destId="{397E5D2E-7EA0-4C07-A583-D5D8B734136B}" srcOrd="0" destOrd="0" presId="urn:microsoft.com/office/officeart/2005/8/layout/hList1"/>
    <dgm:cxn modelId="{A80B9F5D-57A0-4A1F-B303-3FB9194C7D81}" type="presOf" srcId="{5E87F101-690A-419B-BD30-4BB418ADE44E}" destId="{0B59C65C-C87F-4CC3-AC79-684ACB32254D}" srcOrd="0" destOrd="1" presId="urn:microsoft.com/office/officeart/2005/8/layout/hList1"/>
    <dgm:cxn modelId="{6403664F-5AEA-4B3A-9B8B-A880C1E48B97}" srcId="{77AEBF6B-B611-40F5-9FED-DBEB2140575E}" destId="{047A8FAA-679C-4D81-8897-5FA449E13589}" srcOrd="1" destOrd="0" parTransId="{5CE3B517-7F55-4E84-9407-C93B1BD4D921}" sibTransId="{92C52EB5-5DF8-442F-8546-0182F93AF46C}"/>
    <dgm:cxn modelId="{53EEE156-2525-43D9-9E09-CAEE2A031F8E}" srcId="{047A8FAA-679C-4D81-8897-5FA449E13589}" destId="{5E87F101-690A-419B-BD30-4BB418ADE44E}" srcOrd="1" destOrd="0" parTransId="{55001FE2-7BA2-4E53-A655-16CC86447522}" sibTransId="{BA2BA48F-F177-4519-B0BE-251083C80AE3}"/>
    <dgm:cxn modelId="{AA6E197A-36CE-40A4-A547-890DCB36EECD}" type="presOf" srcId="{77AEBF6B-B611-40F5-9FED-DBEB2140575E}" destId="{047727A4-EB7F-4DDB-93F8-57448998B3ED}" srcOrd="0" destOrd="0" presId="urn:microsoft.com/office/officeart/2005/8/layout/hList1"/>
    <dgm:cxn modelId="{F64BCA87-CF16-4C28-974F-AD0617530E56}" type="presOf" srcId="{047A8FAA-679C-4D81-8897-5FA449E13589}" destId="{152E46AB-5F02-4D14-81A9-F56C0DAB09E3}" srcOrd="0" destOrd="0" presId="urn:microsoft.com/office/officeart/2005/8/layout/hList1"/>
    <dgm:cxn modelId="{375BFB89-F7A7-414C-ADFD-2634A20F2B8D}" type="presOf" srcId="{1D67954A-4C2F-4626-90E5-8DD6F20CBC9B}" destId="{8C953AB4-A68F-4DD8-8243-640484B590E1}" srcOrd="0" destOrd="0" presId="urn:microsoft.com/office/officeart/2005/8/layout/hList1"/>
    <dgm:cxn modelId="{29C1A4C3-8F6B-4AA6-9B99-DDCFFBBE0125}" srcId="{1D67954A-4C2F-4626-90E5-8DD6F20CBC9B}" destId="{AA75C94C-0D39-4FB5-B360-53CDD0093EBB}" srcOrd="0" destOrd="0" parTransId="{7DCDA077-1478-458A-883D-33E5112545D4}" sibTransId="{4CF57B65-78A4-46BE-B82E-B4ED751DA9AB}"/>
    <dgm:cxn modelId="{CF83DCD1-F6E7-47B8-8648-DAB63518DA54}" srcId="{047A8FAA-679C-4D81-8897-5FA449E13589}" destId="{38DE552C-D9A7-48D9-891A-D5CDEB280EC1}" srcOrd="0" destOrd="0" parTransId="{D4FC73DB-B288-43CE-94E4-382D5109D5E4}" sibTransId="{607C1BDA-813C-4683-9DCE-0B8653511215}"/>
    <dgm:cxn modelId="{673FAED9-02B6-4499-AC0F-4CC8EC9357D6}" type="presOf" srcId="{38DE552C-D9A7-48D9-891A-D5CDEB280EC1}" destId="{0B59C65C-C87F-4CC3-AC79-684ACB32254D}" srcOrd="0" destOrd="0" presId="urn:microsoft.com/office/officeart/2005/8/layout/hList1"/>
    <dgm:cxn modelId="{9C32B652-7F73-4592-B1B9-9B97D8A6CE6E}" type="presParOf" srcId="{047727A4-EB7F-4DDB-93F8-57448998B3ED}" destId="{01435D98-23D3-47FC-AD3D-C7003D73C794}" srcOrd="0" destOrd="0" presId="urn:microsoft.com/office/officeart/2005/8/layout/hList1"/>
    <dgm:cxn modelId="{8D0A3038-699F-40C1-B181-4E15F2A73C97}" type="presParOf" srcId="{01435D98-23D3-47FC-AD3D-C7003D73C794}" destId="{8C953AB4-A68F-4DD8-8243-640484B590E1}" srcOrd="0" destOrd="0" presId="urn:microsoft.com/office/officeart/2005/8/layout/hList1"/>
    <dgm:cxn modelId="{85F88409-F200-41BC-A4B9-1A531C47889E}" type="presParOf" srcId="{01435D98-23D3-47FC-AD3D-C7003D73C794}" destId="{397E5D2E-7EA0-4C07-A583-D5D8B734136B}" srcOrd="1" destOrd="0" presId="urn:microsoft.com/office/officeart/2005/8/layout/hList1"/>
    <dgm:cxn modelId="{F3347C79-79FC-4121-84CA-E098F11666AF}" type="presParOf" srcId="{047727A4-EB7F-4DDB-93F8-57448998B3ED}" destId="{41424BA3-A070-4BBF-9C37-84840B89CD9C}" srcOrd="1" destOrd="0" presId="urn:microsoft.com/office/officeart/2005/8/layout/hList1"/>
    <dgm:cxn modelId="{1A3EA306-CF2B-4E43-86C7-E8C0DE01655E}" type="presParOf" srcId="{047727A4-EB7F-4DDB-93F8-57448998B3ED}" destId="{753FF0C7-E92D-4211-B737-6BAA06DE20EA}" srcOrd="2" destOrd="0" presId="urn:microsoft.com/office/officeart/2005/8/layout/hList1"/>
    <dgm:cxn modelId="{8A9C7D3A-3014-40C1-8F08-3C0669524B2F}" type="presParOf" srcId="{753FF0C7-E92D-4211-B737-6BAA06DE20EA}" destId="{152E46AB-5F02-4D14-81A9-F56C0DAB09E3}" srcOrd="0" destOrd="0" presId="urn:microsoft.com/office/officeart/2005/8/layout/hList1"/>
    <dgm:cxn modelId="{7BE3AEFB-E94F-48F4-B358-781EE1FB4320}" type="presParOf" srcId="{753FF0C7-E92D-4211-B737-6BAA06DE20EA}" destId="{0B59C65C-C87F-4CC3-AC79-684ACB32254D}"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9FE3085-0164-4848-86A0-DC1CAA659D65}" type="doc">
      <dgm:prSet loTypeId="urn:microsoft.com/office/officeart/2016/7/layout/VerticalSolidActionList" loCatId="List" qsTypeId="urn:microsoft.com/office/officeart/2005/8/quickstyle/simple1" qsCatId="simple" csTypeId="urn:microsoft.com/office/officeart/2005/8/colors/accent3_2" csCatId="accent3" phldr="1"/>
      <dgm:spPr/>
      <dgm:t>
        <a:bodyPr/>
        <a:lstStyle/>
        <a:p>
          <a:endParaRPr lang="en-US"/>
        </a:p>
      </dgm:t>
    </dgm:pt>
    <dgm:pt modelId="{67371637-816C-42B4-AD11-53A0672D8423}">
      <dgm:prSet/>
      <dgm:spPr/>
      <dgm:t>
        <a:bodyPr/>
        <a:lstStyle/>
        <a:p>
          <a:r>
            <a:rPr lang="nl-NL" dirty="0" err="1"/>
            <a:t>Outdated</a:t>
          </a:r>
          <a:r>
            <a:rPr lang="nl-NL" dirty="0"/>
            <a:t> </a:t>
          </a:r>
          <a:r>
            <a:rPr lang="nl-NL" dirty="0" err="1"/>
            <a:t>numbers</a:t>
          </a:r>
          <a:r>
            <a:rPr lang="nl-NL" dirty="0"/>
            <a:t> on </a:t>
          </a:r>
          <a:r>
            <a:rPr lang="nl-NL" dirty="0" err="1"/>
            <a:t>prevalence</a:t>
          </a:r>
          <a:r>
            <a:rPr lang="nl-NL" dirty="0"/>
            <a:t> (2011)</a:t>
          </a:r>
          <a:endParaRPr lang="en-US" dirty="0"/>
        </a:p>
      </dgm:t>
    </dgm:pt>
    <dgm:pt modelId="{DEB5AF3F-D287-432B-B4AF-49BADA25D514}" type="parTrans" cxnId="{1D0DE174-DEFB-473C-B571-685E40F128B7}">
      <dgm:prSet/>
      <dgm:spPr/>
      <dgm:t>
        <a:bodyPr/>
        <a:lstStyle/>
        <a:p>
          <a:endParaRPr lang="en-US"/>
        </a:p>
      </dgm:t>
    </dgm:pt>
    <dgm:pt modelId="{97F2EC74-5293-48BB-A403-8EAF19A95D2D}" type="sibTrans" cxnId="{1D0DE174-DEFB-473C-B571-685E40F128B7}">
      <dgm:prSet/>
      <dgm:spPr/>
      <dgm:t>
        <a:bodyPr/>
        <a:lstStyle/>
        <a:p>
          <a:endParaRPr lang="en-US"/>
        </a:p>
      </dgm:t>
    </dgm:pt>
    <dgm:pt modelId="{B7E44D90-E184-401D-9D46-926AB6235C0A}">
      <dgm:prSet/>
      <dgm:spPr/>
      <dgm:t>
        <a:bodyPr/>
        <a:lstStyle/>
        <a:p>
          <a:r>
            <a:rPr lang="nl-NL" dirty="0"/>
            <a:t>3.4% of </a:t>
          </a:r>
          <a:r>
            <a:rPr lang="nl-NL" dirty="0" err="1"/>
            <a:t>car</a:t>
          </a:r>
          <a:r>
            <a:rPr lang="nl-NL" dirty="0"/>
            <a:t> drivers </a:t>
          </a:r>
          <a:r>
            <a:rPr lang="nl-NL" dirty="0" err="1"/>
            <a:t>were</a:t>
          </a:r>
          <a:r>
            <a:rPr lang="nl-NL" dirty="0"/>
            <a:t> </a:t>
          </a:r>
          <a:r>
            <a:rPr lang="nl-NL" dirty="0" err="1"/>
            <a:t>under</a:t>
          </a:r>
          <a:r>
            <a:rPr lang="nl-NL" dirty="0"/>
            <a:t> </a:t>
          </a:r>
          <a:r>
            <a:rPr lang="nl-NL" dirty="0" err="1"/>
            <a:t>the</a:t>
          </a:r>
          <a:r>
            <a:rPr lang="nl-NL" dirty="0"/>
            <a:t> </a:t>
          </a:r>
          <a:r>
            <a:rPr lang="nl-NL" dirty="0" err="1"/>
            <a:t>influence</a:t>
          </a:r>
          <a:r>
            <a:rPr lang="nl-NL" dirty="0"/>
            <a:t> of drugs</a:t>
          </a:r>
          <a:endParaRPr lang="en-US" dirty="0"/>
        </a:p>
      </dgm:t>
    </dgm:pt>
    <dgm:pt modelId="{5D676E42-71DB-443B-A4B8-F93E4A03E957}" type="parTrans" cxnId="{5F485C8C-7F85-4D04-9CFB-949846DBBF3F}">
      <dgm:prSet/>
      <dgm:spPr/>
      <dgm:t>
        <a:bodyPr/>
        <a:lstStyle/>
        <a:p>
          <a:endParaRPr lang="en-US"/>
        </a:p>
      </dgm:t>
    </dgm:pt>
    <dgm:pt modelId="{FFA39E21-2DCF-49B4-AF37-DB21875A4B40}" type="sibTrans" cxnId="{5F485C8C-7F85-4D04-9CFB-949846DBBF3F}">
      <dgm:prSet/>
      <dgm:spPr/>
      <dgm:t>
        <a:bodyPr/>
        <a:lstStyle/>
        <a:p>
          <a:endParaRPr lang="en-US"/>
        </a:p>
      </dgm:t>
    </dgm:pt>
    <dgm:pt modelId="{6F540531-52A6-4DAC-8B20-33DFA14EF1B9}">
      <dgm:prSet/>
      <dgm:spPr/>
      <dgm:t>
        <a:bodyPr/>
        <a:lstStyle/>
        <a:p>
          <a:r>
            <a:rPr lang="nl-NL" dirty="0"/>
            <a:t>Questionnaire studies (2022)</a:t>
          </a:r>
          <a:endParaRPr lang="en-US" dirty="0"/>
        </a:p>
      </dgm:t>
    </dgm:pt>
    <dgm:pt modelId="{EE738A60-24BD-4931-95DD-9F51FF946BF0}" type="parTrans" cxnId="{CB883935-7011-4041-A2F0-90E131B1595A}">
      <dgm:prSet/>
      <dgm:spPr/>
      <dgm:t>
        <a:bodyPr/>
        <a:lstStyle/>
        <a:p>
          <a:endParaRPr lang="en-US"/>
        </a:p>
      </dgm:t>
    </dgm:pt>
    <dgm:pt modelId="{A6AD47D7-80D5-4C9B-9ECF-49D5CDF34005}" type="sibTrans" cxnId="{CB883935-7011-4041-A2F0-90E131B1595A}">
      <dgm:prSet/>
      <dgm:spPr/>
      <dgm:t>
        <a:bodyPr/>
        <a:lstStyle/>
        <a:p>
          <a:endParaRPr lang="en-US"/>
        </a:p>
      </dgm:t>
    </dgm:pt>
    <dgm:pt modelId="{6F986344-B15D-41FA-A09A-7D61FBEBCE38}">
      <dgm:prSet/>
      <dgm:spPr/>
      <dgm:t>
        <a:bodyPr/>
        <a:lstStyle/>
        <a:p>
          <a:r>
            <a:rPr lang="nl-NL" dirty="0"/>
            <a:t>1% or 4% of drivers </a:t>
          </a:r>
          <a:r>
            <a:rPr lang="nl-NL" dirty="0" err="1"/>
            <a:t>indicated</a:t>
          </a:r>
          <a:r>
            <a:rPr lang="nl-NL" dirty="0"/>
            <a:t> </a:t>
          </a:r>
          <a:r>
            <a:rPr lang="nl-NL" dirty="0" err="1"/>
            <a:t>to</a:t>
          </a:r>
          <a:r>
            <a:rPr lang="nl-NL" dirty="0"/>
            <a:t> have </a:t>
          </a:r>
          <a:r>
            <a:rPr lang="nl-NL" dirty="0" err="1"/>
            <a:t>driven</a:t>
          </a:r>
          <a:r>
            <a:rPr lang="nl-NL" dirty="0"/>
            <a:t> </a:t>
          </a:r>
          <a:r>
            <a:rPr lang="nl-NL" dirty="0" err="1"/>
            <a:t>under</a:t>
          </a:r>
          <a:r>
            <a:rPr lang="nl-NL" dirty="0"/>
            <a:t> </a:t>
          </a:r>
          <a:r>
            <a:rPr lang="nl-NL" dirty="0" err="1"/>
            <a:t>the</a:t>
          </a:r>
          <a:r>
            <a:rPr lang="nl-NL" dirty="0"/>
            <a:t> </a:t>
          </a:r>
          <a:r>
            <a:rPr lang="nl-NL" dirty="0" err="1"/>
            <a:t>influence</a:t>
          </a:r>
          <a:r>
            <a:rPr lang="nl-NL" dirty="0"/>
            <a:t> of drugs</a:t>
          </a:r>
          <a:endParaRPr lang="en-US" dirty="0"/>
        </a:p>
      </dgm:t>
    </dgm:pt>
    <dgm:pt modelId="{09B69305-462C-464E-A65A-67E9DB0603C6}" type="parTrans" cxnId="{D92CFC14-6853-4748-9F86-4BCDBADF5C90}">
      <dgm:prSet/>
      <dgm:spPr/>
      <dgm:t>
        <a:bodyPr/>
        <a:lstStyle/>
        <a:p>
          <a:endParaRPr lang="en-US"/>
        </a:p>
      </dgm:t>
    </dgm:pt>
    <dgm:pt modelId="{A93A7B80-4AA2-406D-9C2C-700482A1701E}" type="sibTrans" cxnId="{D92CFC14-6853-4748-9F86-4BCDBADF5C90}">
      <dgm:prSet/>
      <dgm:spPr/>
      <dgm:t>
        <a:bodyPr/>
        <a:lstStyle/>
        <a:p>
          <a:endParaRPr lang="en-US"/>
        </a:p>
      </dgm:t>
    </dgm:pt>
    <dgm:pt modelId="{5148889B-2FA8-4B74-B0D3-02385A7486B5}">
      <dgm:prSet/>
      <dgm:spPr/>
      <dgm:t>
        <a:bodyPr/>
        <a:lstStyle/>
        <a:p>
          <a:r>
            <a:rPr lang="nl-NL" dirty="0"/>
            <a:t>Pilot </a:t>
          </a:r>
          <a:r>
            <a:rPr lang="nl-NL" dirty="0" err="1"/>
            <a:t>study</a:t>
          </a:r>
          <a:r>
            <a:rPr lang="nl-NL" dirty="0"/>
            <a:t> (2021)</a:t>
          </a:r>
          <a:endParaRPr lang="en-US" dirty="0"/>
        </a:p>
      </dgm:t>
    </dgm:pt>
    <dgm:pt modelId="{D77776CC-C120-48DC-93F1-7059B976AA1E}" type="parTrans" cxnId="{8CB6C49D-69B7-4889-AB5E-F1B309089F16}">
      <dgm:prSet/>
      <dgm:spPr/>
      <dgm:t>
        <a:bodyPr/>
        <a:lstStyle/>
        <a:p>
          <a:endParaRPr lang="en-US"/>
        </a:p>
      </dgm:t>
    </dgm:pt>
    <dgm:pt modelId="{45DC4DB6-96D6-4551-8E56-78199DF443B4}" type="sibTrans" cxnId="{8CB6C49D-69B7-4889-AB5E-F1B309089F16}">
      <dgm:prSet/>
      <dgm:spPr/>
      <dgm:t>
        <a:bodyPr/>
        <a:lstStyle/>
        <a:p>
          <a:endParaRPr lang="en-US"/>
        </a:p>
      </dgm:t>
    </dgm:pt>
    <dgm:pt modelId="{099B78B5-AD3A-4FD7-9DC6-BCFE079F81ED}">
      <dgm:prSet/>
      <dgm:spPr/>
      <dgm:t>
        <a:bodyPr/>
        <a:lstStyle/>
        <a:p>
          <a:r>
            <a:rPr lang="nl-NL" dirty="0"/>
            <a:t>443 drivers </a:t>
          </a:r>
          <a:r>
            <a:rPr lang="nl-NL" dirty="0" err="1"/>
            <a:t>randomly</a:t>
          </a:r>
          <a:r>
            <a:rPr lang="nl-NL" dirty="0"/>
            <a:t> </a:t>
          </a:r>
          <a:r>
            <a:rPr lang="nl-NL" dirty="0" err="1"/>
            <a:t>selected</a:t>
          </a:r>
          <a:r>
            <a:rPr lang="nl-NL" dirty="0"/>
            <a:t>, 51 </a:t>
          </a:r>
          <a:r>
            <a:rPr lang="nl-NL" dirty="0" err="1"/>
            <a:t>positive</a:t>
          </a:r>
          <a:r>
            <a:rPr lang="nl-NL" dirty="0"/>
            <a:t> </a:t>
          </a:r>
          <a:r>
            <a:rPr lang="nl-NL" dirty="0" err="1"/>
            <a:t>results</a:t>
          </a:r>
          <a:r>
            <a:rPr lang="nl-NL" dirty="0"/>
            <a:t>, 26 </a:t>
          </a:r>
          <a:r>
            <a:rPr lang="nl-NL" dirty="0" err="1"/>
            <a:t>were</a:t>
          </a:r>
          <a:r>
            <a:rPr lang="nl-NL" dirty="0"/>
            <a:t> </a:t>
          </a:r>
          <a:r>
            <a:rPr lang="nl-NL" dirty="0" err="1"/>
            <a:t>prosecuted</a:t>
          </a:r>
          <a:r>
            <a:rPr lang="nl-NL" dirty="0"/>
            <a:t> (</a:t>
          </a:r>
          <a:r>
            <a:rPr lang="nl-NL" dirty="0" err="1"/>
            <a:t>confirmed</a:t>
          </a:r>
          <a:r>
            <a:rPr lang="nl-NL" dirty="0"/>
            <a:t> in </a:t>
          </a:r>
          <a:r>
            <a:rPr lang="nl-NL" dirty="0" err="1"/>
            <a:t>blood</a:t>
          </a:r>
          <a:r>
            <a:rPr lang="nl-NL" dirty="0"/>
            <a:t>)</a:t>
          </a:r>
          <a:endParaRPr lang="en-US" dirty="0"/>
        </a:p>
      </dgm:t>
    </dgm:pt>
    <dgm:pt modelId="{85B518BA-E3AB-47FC-B669-499E20641E72}" type="parTrans" cxnId="{8633A67C-06A0-4A59-8D96-BB8A0198C519}">
      <dgm:prSet/>
      <dgm:spPr/>
      <dgm:t>
        <a:bodyPr/>
        <a:lstStyle/>
        <a:p>
          <a:endParaRPr lang="en-US"/>
        </a:p>
      </dgm:t>
    </dgm:pt>
    <dgm:pt modelId="{C2A1A06F-CE1F-4A26-9260-F7A335C200CD}" type="sibTrans" cxnId="{8633A67C-06A0-4A59-8D96-BB8A0198C519}">
      <dgm:prSet/>
      <dgm:spPr/>
      <dgm:t>
        <a:bodyPr/>
        <a:lstStyle/>
        <a:p>
          <a:endParaRPr lang="en-US"/>
        </a:p>
      </dgm:t>
    </dgm:pt>
    <dgm:pt modelId="{655D84B4-EAB0-4282-A94C-9AF4FD387622}">
      <dgm:prSet/>
      <dgm:spPr/>
      <dgm:t>
        <a:bodyPr/>
        <a:lstStyle/>
        <a:p>
          <a:r>
            <a:rPr lang="nl-NL" dirty="0"/>
            <a:t>Recent </a:t>
          </a:r>
          <a:r>
            <a:rPr lang="nl-NL" dirty="0" err="1"/>
            <a:t>police</a:t>
          </a:r>
          <a:r>
            <a:rPr lang="nl-NL" dirty="0"/>
            <a:t> </a:t>
          </a:r>
          <a:r>
            <a:rPr lang="nl-NL" dirty="0" err="1"/>
            <a:t>reports</a:t>
          </a:r>
          <a:endParaRPr lang="en-US" dirty="0"/>
        </a:p>
      </dgm:t>
    </dgm:pt>
    <dgm:pt modelId="{ACC82E75-1BE4-428E-B629-5EDB91467537}" type="parTrans" cxnId="{AA979BDA-2EF5-4D2D-8BB1-7BAC35DB9B72}">
      <dgm:prSet/>
      <dgm:spPr/>
      <dgm:t>
        <a:bodyPr/>
        <a:lstStyle/>
        <a:p>
          <a:endParaRPr lang="en-US"/>
        </a:p>
      </dgm:t>
    </dgm:pt>
    <dgm:pt modelId="{09111887-CD95-4DF1-B7E7-D2A4FC62C9C3}" type="sibTrans" cxnId="{AA979BDA-2EF5-4D2D-8BB1-7BAC35DB9B72}">
      <dgm:prSet/>
      <dgm:spPr/>
      <dgm:t>
        <a:bodyPr/>
        <a:lstStyle/>
        <a:p>
          <a:endParaRPr lang="en-US"/>
        </a:p>
      </dgm:t>
    </dgm:pt>
    <dgm:pt modelId="{9452C21F-E68F-4149-83C7-EFB35C848E7B}">
      <dgm:prSet/>
      <dgm:spPr/>
      <dgm:t>
        <a:bodyPr/>
        <a:lstStyle/>
        <a:p>
          <a:r>
            <a:rPr lang="nl-NL" dirty="0"/>
            <a:t>“Drugs have </a:t>
          </a:r>
          <a:r>
            <a:rPr lang="nl-NL" dirty="0" err="1"/>
            <a:t>overtaken</a:t>
          </a:r>
          <a:r>
            <a:rPr lang="nl-NL" dirty="0"/>
            <a:t> alcohol”</a:t>
          </a:r>
        </a:p>
      </dgm:t>
    </dgm:pt>
    <dgm:pt modelId="{54F9B210-573D-43B5-BFBF-984B9AB91566}" type="parTrans" cxnId="{5BF953FA-5002-472D-A27E-EB5A73807FF0}">
      <dgm:prSet/>
      <dgm:spPr/>
      <dgm:t>
        <a:bodyPr/>
        <a:lstStyle/>
        <a:p>
          <a:endParaRPr lang="nl-NL"/>
        </a:p>
      </dgm:t>
    </dgm:pt>
    <dgm:pt modelId="{77901F53-EA16-4968-97DE-1CE37EF1E308}" type="sibTrans" cxnId="{5BF953FA-5002-472D-A27E-EB5A73807FF0}">
      <dgm:prSet/>
      <dgm:spPr/>
      <dgm:t>
        <a:bodyPr/>
        <a:lstStyle/>
        <a:p>
          <a:endParaRPr lang="nl-NL"/>
        </a:p>
      </dgm:t>
    </dgm:pt>
    <dgm:pt modelId="{E0E8A760-7E04-41A9-935C-A8836271C9FA}" type="pres">
      <dgm:prSet presAssocID="{E9FE3085-0164-4848-86A0-DC1CAA659D65}" presName="Name0" presStyleCnt="0">
        <dgm:presLayoutVars>
          <dgm:dir/>
          <dgm:animLvl val="lvl"/>
          <dgm:resizeHandles val="exact"/>
        </dgm:presLayoutVars>
      </dgm:prSet>
      <dgm:spPr/>
    </dgm:pt>
    <dgm:pt modelId="{66C316E0-DABF-404D-A6C4-5023A986117C}" type="pres">
      <dgm:prSet presAssocID="{67371637-816C-42B4-AD11-53A0672D8423}" presName="linNode" presStyleCnt="0"/>
      <dgm:spPr/>
    </dgm:pt>
    <dgm:pt modelId="{9400DBB0-5870-48F8-AC52-9881076453E6}" type="pres">
      <dgm:prSet presAssocID="{67371637-816C-42B4-AD11-53A0672D8423}" presName="parentText" presStyleLbl="alignNode1" presStyleIdx="0" presStyleCnt="4">
        <dgm:presLayoutVars>
          <dgm:chMax val="1"/>
          <dgm:bulletEnabled/>
        </dgm:presLayoutVars>
      </dgm:prSet>
      <dgm:spPr/>
    </dgm:pt>
    <dgm:pt modelId="{9B78E044-4028-4159-9700-F7463A0745DD}" type="pres">
      <dgm:prSet presAssocID="{67371637-816C-42B4-AD11-53A0672D8423}" presName="descendantText" presStyleLbl="alignAccFollowNode1" presStyleIdx="0" presStyleCnt="4">
        <dgm:presLayoutVars>
          <dgm:bulletEnabled/>
        </dgm:presLayoutVars>
      </dgm:prSet>
      <dgm:spPr/>
    </dgm:pt>
    <dgm:pt modelId="{2688E528-A9E2-49D0-976F-A2FF2B0B0AD2}" type="pres">
      <dgm:prSet presAssocID="{97F2EC74-5293-48BB-A403-8EAF19A95D2D}" presName="sp" presStyleCnt="0"/>
      <dgm:spPr/>
    </dgm:pt>
    <dgm:pt modelId="{9F47AF04-D78B-4F52-9B24-036B6617A048}" type="pres">
      <dgm:prSet presAssocID="{6F540531-52A6-4DAC-8B20-33DFA14EF1B9}" presName="linNode" presStyleCnt="0"/>
      <dgm:spPr/>
    </dgm:pt>
    <dgm:pt modelId="{C4118716-C520-4A48-A791-BDF8EC928B30}" type="pres">
      <dgm:prSet presAssocID="{6F540531-52A6-4DAC-8B20-33DFA14EF1B9}" presName="parentText" presStyleLbl="alignNode1" presStyleIdx="1" presStyleCnt="4">
        <dgm:presLayoutVars>
          <dgm:chMax val="1"/>
          <dgm:bulletEnabled/>
        </dgm:presLayoutVars>
      </dgm:prSet>
      <dgm:spPr/>
    </dgm:pt>
    <dgm:pt modelId="{19693A31-A470-441E-A0FE-0185F30049FE}" type="pres">
      <dgm:prSet presAssocID="{6F540531-52A6-4DAC-8B20-33DFA14EF1B9}" presName="descendantText" presStyleLbl="alignAccFollowNode1" presStyleIdx="1" presStyleCnt="4">
        <dgm:presLayoutVars>
          <dgm:bulletEnabled/>
        </dgm:presLayoutVars>
      </dgm:prSet>
      <dgm:spPr/>
    </dgm:pt>
    <dgm:pt modelId="{8FB10B80-7876-466E-8326-547254D24792}" type="pres">
      <dgm:prSet presAssocID="{A6AD47D7-80D5-4C9B-9ECF-49D5CDF34005}" presName="sp" presStyleCnt="0"/>
      <dgm:spPr/>
    </dgm:pt>
    <dgm:pt modelId="{9C0A8B42-B4D7-46DE-9FA2-1492BB71ABEA}" type="pres">
      <dgm:prSet presAssocID="{5148889B-2FA8-4B74-B0D3-02385A7486B5}" presName="linNode" presStyleCnt="0"/>
      <dgm:spPr/>
    </dgm:pt>
    <dgm:pt modelId="{BF8CE82F-CA38-4F3C-8E30-6FAF90917521}" type="pres">
      <dgm:prSet presAssocID="{5148889B-2FA8-4B74-B0D3-02385A7486B5}" presName="parentText" presStyleLbl="alignNode1" presStyleIdx="2" presStyleCnt="4">
        <dgm:presLayoutVars>
          <dgm:chMax val="1"/>
          <dgm:bulletEnabled/>
        </dgm:presLayoutVars>
      </dgm:prSet>
      <dgm:spPr/>
    </dgm:pt>
    <dgm:pt modelId="{BA1B0088-2D5B-45D4-A0EF-417E6F48D1F0}" type="pres">
      <dgm:prSet presAssocID="{5148889B-2FA8-4B74-B0D3-02385A7486B5}" presName="descendantText" presStyleLbl="alignAccFollowNode1" presStyleIdx="2" presStyleCnt="4">
        <dgm:presLayoutVars>
          <dgm:bulletEnabled/>
        </dgm:presLayoutVars>
      </dgm:prSet>
      <dgm:spPr/>
    </dgm:pt>
    <dgm:pt modelId="{DBD2F437-F651-4AEB-8271-0A0DA1DF690E}" type="pres">
      <dgm:prSet presAssocID="{45DC4DB6-96D6-4551-8E56-78199DF443B4}" presName="sp" presStyleCnt="0"/>
      <dgm:spPr/>
    </dgm:pt>
    <dgm:pt modelId="{D98FC85B-4A5A-48B2-B9A2-3BFAF42E97DE}" type="pres">
      <dgm:prSet presAssocID="{655D84B4-EAB0-4282-A94C-9AF4FD387622}" presName="linNode" presStyleCnt="0"/>
      <dgm:spPr/>
    </dgm:pt>
    <dgm:pt modelId="{6E7B88C6-C77F-4E74-A17E-16A1B4637C65}" type="pres">
      <dgm:prSet presAssocID="{655D84B4-EAB0-4282-A94C-9AF4FD387622}" presName="parentText" presStyleLbl="alignNode1" presStyleIdx="3" presStyleCnt="4">
        <dgm:presLayoutVars>
          <dgm:chMax val="1"/>
          <dgm:bulletEnabled/>
        </dgm:presLayoutVars>
      </dgm:prSet>
      <dgm:spPr/>
    </dgm:pt>
    <dgm:pt modelId="{8114D2B3-0000-43A1-AFFC-8ED1B87900B0}" type="pres">
      <dgm:prSet presAssocID="{655D84B4-EAB0-4282-A94C-9AF4FD387622}" presName="descendantText" presStyleLbl="alignAccFollowNode1" presStyleIdx="3" presStyleCnt="4">
        <dgm:presLayoutVars>
          <dgm:bulletEnabled/>
        </dgm:presLayoutVars>
      </dgm:prSet>
      <dgm:spPr/>
    </dgm:pt>
  </dgm:ptLst>
  <dgm:cxnLst>
    <dgm:cxn modelId="{C9651707-4BE2-46D7-948E-D43191C74660}" type="presOf" srcId="{67371637-816C-42B4-AD11-53A0672D8423}" destId="{9400DBB0-5870-48F8-AC52-9881076453E6}" srcOrd="0" destOrd="0" presId="urn:microsoft.com/office/officeart/2016/7/layout/VerticalSolidActionList"/>
    <dgm:cxn modelId="{D92CFC14-6853-4748-9F86-4BCDBADF5C90}" srcId="{6F540531-52A6-4DAC-8B20-33DFA14EF1B9}" destId="{6F986344-B15D-41FA-A09A-7D61FBEBCE38}" srcOrd="0" destOrd="0" parTransId="{09B69305-462C-464E-A65A-67E9DB0603C6}" sibTransId="{A93A7B80-4AA2-406D-9C2C-700482A1701E}"/>
    <dgm:cxn modelId="{95BD9B1E-7235-49CE-8CDA-6DEC8D2F2159}" type="presOf" srcId="{655D84B4-EAB0-4282-A94C-9AF4FD387622}" destId="{6E7B88C6-C77F-4E74-A17E-16A1B4637C65}" srcOrd="0" destOrd="0" presId="urn:microsoft.com/office/officeart/2016/7/layout/VerticalSolidActionList"/>
    <dgm:cxn modelId="{9F90FA23-98CA-4BE4-9739-7C159EB165EC}" type="presOf" srcId="{9452C21F-E68F-4149-83C7-EFB35C848E7B}" destId="{8114D2B3-0000-43A1-AFFC-8ED1B87900B0}" srcOrd="0" destOrd="0" presId="urn:microsoft.com/office/officeart/2016/7/layout/VerticalSolidActionList"/>
    <dgm:cxn modelId="{833FC124-D630-4322-AA47-F314D4043B48}" type="presOf" srcId="{099B78B5-AD3A-4FD7-9DC6-BCFE079F81ED}" destId="{BA1B0088-2D5B-45D4-A0EF-417E6F48D1F0}" srcOrd="0" destOrd="0" presId="urn:microsoft.com/office/officeart/2016/7/layout/VerticalSolidActionList"/>
    <dgm:cxn modelId="{BA740C30-6D53-4CB2-B5FA-B6BEF53129B2}" type="presOf" srcId="{E9FE3085-0164-4848-86A0-DC1CAA659D65}" destId="{E0E8A760-7E04-41A9-935C-A8836271C9FA}" srcOrd="0" destOrd="0" presId="urn:microsoft.com/office/officeart/2016/7/layout/VerticalSolidActionList"/>
    <dgm:cxn modelId="{CB883935-7011-4041-A2F0-90E131B1595A}" srcId="{E9FE3085-0164-4848-86A0-DC1CAA659D65}" destId="{6F540531-52A6-4DAC-8B20-33DFA14EF1B9}" srcOrd="1" destOrd="0" parTransId="{EE738A60-24BD-4931-95DD-9F51FF946BF0}" sibTransId="{A6AD47D7-80D5-4C9B-9ECF-49D5CDF34005}"/>
    <dgm:cxn modelId="{F2D2DA39-D162-47AA-85CE-DB47C42C898C}" type="presOf" srcId="{5148889B-2FA8-4B74-B0D3-02385A7486B5}" destId="{BF8CE82F-CA38-4F3C-8E30-6FAF90917521}" srcOrd="0" destOrd="0" presId="urn:microsoft.com/office/officeart/2016/7/layout/VerticalSolidActionList"/>
    <dgm:cxn modelId="{1D0DE174-DEFB-473C-B571-685E40F128B7}" srcId="{E9FE3085-0164-4848-86A0-DC1CAA659D65}" destId="{67371637-816C-42B4-AD11-53A0672D8423}" srcOrd="0" destOrd="0" parTransId="{DEB5AF3F-D287-432B-B4AF-49BADA25D514}" sibTransId="{97F2EC74-5293-48BB-A403-8EAF19A95D2D}"/>
    <dgm:cxn modelId="{8633A67C-06A0-4A59-8D96-BB8A0198C519}" srcId="{5148889B-2FA8-4B74-B0D3-02385A7486B5}" destId="{099B78B5-AD3A-4FD7-9DC6-BCFE079F81ED}" srcOrd="0" destOrd="0" parTransId="{85B518BA-E3AB-47FC-B669-499E20641E72}" sibTransId="{C2A1A06F-CE1F-4A26-9260-F7A335C200CD}"/>
    <dgm:cxn modelId="{D786D587-7D0E-4A0D-9278-DC2F735D3286}" type="presOf" srcId="{6F540531-52A6-4DAC-8B20-33DFA14EF1B9}" destId="{C4118716-C520-4A48-A791-BDF8EC928B30}" srcOrd="0" destOrd="0" presId="urn:microsoft.com/office/officeart/2016/7/layout/VerticalSolidActionList"/>
    <dgm:cxn modelId="{5F485C8C-7F85-4D04-9CFB-949846DBBF3F}" srcId="{67371637-816C-42B4-AD11-53A0672D8423}" destId="{B7E44D90-E184-401D-9D46-926AB6235C0A}" srcOrd="0" destOrd="0" parTransId="{5D676E42-71DB-443B-A4B8-F93E4A03E957}" sibTransId="{FFA39E21-2DCF-49B4-AF37-DB21875A4B40}"/>
    <dgm:cxn modelId="{8ADD238D-F071-40CD-8284-B04422B5C4D3}" type="presOf" srcId="{B7E44D90-E184-401D-9D46-926AB6235C0A}" destId="{9B78E044-4028-4159-9700-F7463A0745DD}" srcOrd="0" destOrd="0" presId="urn:microsoft.com/office/officeart/2016/7/layout/VerticalSolidActionList"/>
    <dgm:cxn modelId="{6AC1D290-153D-4674-AACA-0E6941B773D2}" type="presOf" srcId="{6F986344-B15D-41FA-A09A-7D61FBEBCE38}" destId="{19693A31-A470-441E-A0FE-0185F30049FE}" srcOrd="0" destOrd="0" presId="urn:microsoft.com/office/officeart/2016/7/layout/VerticalSolidActionList"/>
    <dgm:cxn modelId="{8CB6C49D-69B7-4889-AB5E-F1B309089F16}" srcId="{E9FE3085-0164-4848-86A0-DC1CAA659D65}" destId="{5148889B-2FA8-4B74-B0D3-02385A7486B5}" srcOrd="2" destOrd="0" parTransId="{D77776CC-C120-48DC-93F1-7059B976AA1E}" sibTransId="{45DC4DB6-96D6-4551-8E56-78199DF443B4}"/>
    <dgm:cxn modelId="{AA979BDA-2EF5-4D2D-8BB1-7BAC35DB9B72}" srcId="{E9FE3085-0164-4848-86A0-DC1CAA659D65}" destId="{655D84B4-EAB0-4282-A94C-9AF4FD387622}" srcOrd="3" destOrd="0" parTransId="{ACC82E75-1BE4-428E-B629-5EDB91467537}" sibTransId="{09111887-CD95-4DF1-B7E7-D2A4FC62C9C3}"/>
    <dgm:cxn modelId="{5BF953FA-5002-472D-A27E-EB5A73807FF0}" srcId="{655D84B4-EAB0-4282-A94C-9AF4FD387622}" destId="{9452C21F-E68F-4149-83C7-EFB35C848E7B}" srcOrd="0" destOrd="0" parTransId="{54F9B210-573D-43B5-BFBF-984B9AB91566}" sibTransId="{77901F53-EA16-4968-97DE-1CE37EF1E308}"/>
    <dgm:cxn modelId="{F6EB66C2-31E2-44C3-9877-179E9D9FF4D2}" type="presParOf" srcId="{E0E8A760-7E04-41A9-935C-A8836271C9FA}" destId="{66C316E0-DABF-404D-A6C4-5023A986117C}" srcOrd="0" destOrd="0" presId="urn:microsoft.com/office/officeart/2016/7/layout/VerticalSolidActionList"/>
    <dgm:cxn modelId="{478A85F2-2319-458B-904A-909C6A8587AC}" type="presParOf" srcId="{66C316E0-DABF-404D-A6C4-5023A986117C}" destId="{9400DBB0-5870-48F8-AC52-9881076453E6}" srcOrd="0" destOrd="0" presId="urn:microsoft.com/office/officeart/2016/7/layout/VerticalSolidActionList"/>
    <dgm:cxn modelId="{E7496D60-E36C-41DF-95A4-D6332CBC5E5E}" type="presParOf" srcId="{66C316E0-DABF-404D-A6C4-5023A986117C}" destId="{9B78E044-4028-4159-9700-F7463A0745DD}" srcOrd="1" destOrd="0" presId="urn:microsoft.com/office/officeart/2016/7/layout/VerticalSolidActionList"/>
    <dgm:cxn modelId="{0E8A3E46-DD8E-41E2-915B-A17BF599ED46}" type="presParOf" srcId="{E0E8A760-7E04-41A9-935C-A8836271C9FA}" destId="{2688E528-A9E2-49D0-976F-A2FF2B0B0AD2}" srcOrd="1" destOrd="0" presId="urn:microsoft.com/office/officeart/2016/7/layout/VerticalSolidActionList"/>
    <dgm:cxn modelId="{2D43B6E0-B1B3-4E3B-A5B7-06FEE86666F2}" type="presParOf" srcId="{E0E8A760-7E04-41A9-935C-A8836271C9FA}" destId="{9F47AF04-D78B-4F52-9B24-036B6617A048}" srcOrd="2" destOrd="0" presId="urn:microsoft.com/office/officeart/2016/7/layout/VerticalSolidActionList"/>
    <dgm:cxn modelId="{F4A6FF04-9358-43A8-A546-5B6B18B5C74B}" type="presParOf" srcId="{9F47AF04-D78B-4F52-9B24-036B6617A048}" destId="{C4118716-C520-4A48-A791-BDF8EC928B30}" srcOrd="0" destOrd="0" presId="urn:microsoft.com/office/officeart/2016/7/layout/VerticalSolidActionList"/>
    <dgm:cxn modelId="{8B55983D-3722-4BA7-8437-599DF476EA10}" type="presParOf" srcId="{9F47AF04-D78B-4F52-9B24-036B6617A048}" destId="{19693A31-A470-441E-A0FE-0185F30049FE}" srcOrd="1" destOrd="0" presId="urn:microsoft.com/office/officeart/2016/7/layout/VerticalSolidActionList"/>
    <dgm:cxn modelId="{8A55B1BC-1BEF-4B1E-8BFE-56A0E7ED070A}" type="presParOf" srcId="{E0E8A760-7E04-41A9-935C-A8836271C9FA}" destId="{8FB10B80-7876-466E-8326-547254D24792}" srcOrd="3" destOrd="0" presId="urn:microsoft.com/office/officeart/2016/7/layout/VerticalSolidActionList"/>
    <dgm:cxn modelId="{8B9E6B90-4203-420A-AE1E-EC64C2FD42B3}" type="presParOf" srcId="{E0E8A760-7E04-41A9-935C-A8836271C9FA}" destId="{9C0A8B42-B4D7-46DE-9FA2-1492BB71ABEA}" srcOrd="4" destOrd="0" presId="urn:microsoft.com/office/officeart/2016/7/layout/VerticalSolidActionList"/>
    <dgm:cxn modelId="{03B337C4-1014-4787-B0B0-0A1140ADFA24}" type="presParOf" srcId="{9C0A8B42-B4D7-46DE-9FA2-1492BB71ABEA}" destId="{BF8CE82F-CA38-4F3C-8E30-6FAF90917521}" srcOrd="0" destOrd="0" presId="urn:microsoft.com/office/officeart/2016/7/layout/VerticalSolidActionList"/>
    <dgm:cxn modelId="{6AD73239-A94F-4F6A-A894-24FC396AA0D1}" type="presParOf" srcId="{9C0A8B42-B4D7-46DE-9FA2-1492BB71ABEA}" destId="{BA1B0088-2D5B-45D4-A0EF-417E6F48D1F0}" srcOrd="1" destOrd="0" presId="urn:microsoft.com/office/officeart/2016/7/layout/VerticalSolidActionList"/>
    <dgm:cxn modelId="{412B5C1E-F62C-4DF1-884D-18745D082E34}" type="presParOf" srcId="{E0E8A760-7E04-41A9-935C-A8836271C9FA}" destId="{DBD2F437-F651-4AEB-8271-0A0DA1DF690E}" srcOrd="5" destOrd="0" presId="urn:microsoft.com/office/officeart/2016/7/layout/VerticalSolidActionList"/>
    <dgm:cxn modelId="{A022D72B-4CB0-4E8F-9345-4CA532A7994F}" type="presParOf" srcId="{E0E8A760-7E04-41A9-935C-A8836271C9FA}" destId="{D98FC85B-4A5A-48B2-B9A2-3BFAF42E97DE}" srcOrd="6" destOrd="0" presId="urn:microsoft.com/office/officeart/2016/7/layout/VerticalSolidActionList"/>
    <dgm:cxn modelId="{CEC9ED84-50C2-49BC-8022-7DE44D21B28C}" type="presParOf" srcId="{D98FC85B-4A5A-48B2-B9A2-3BFAF42E97DE}" destId="{6E7B88C6-C77F-4E74-A17E-16A1B4637C65}" srcOrd="0" destOrd="0" presId="urn:microsoft.com/office/officeart/2016/7/layout/VerticalSolidActionList"/>
    <dgm:cxn modelId="{49D7C2D2-0515-4629-BCEF-D3988925F912}" type="presParOf" srcId="{D98FC85B-4A5A-48B2-B9A2-3BFAF42E97DE}" destId="{8114D2B3-0000-43A1-AFFC-8ED1B87900B0}" srcOrd="1" destOrd="0" presId="urn:microsoft.com/office/officeart/2016/7/layout/VerticalSolid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95CF2FB-C9AD-449D-9E65-790C65630561}" type="doc">
      <dgm:prSet loTypeId="urn:microsoft.com/office/officeart/2005/8/layout/cycle6" loCatId="cycle" qsTypeId="urn:microsoft.com/office/officeart/2005/8/quickstyle/simple4" qsCatId="simple" csTypeId="urn:microsoft.com/office/officeart/2005/8/colors/accent1_2" csCatId="accent1" phldr="1"/>
      <dgm:spPr/>
      <dgm:t>
        <a:bodyPr/>
        <a:lstStyle/>
        <a:p>
          <a:endParaRPr lang="en-US"/>
        </a:p>
      </dgm:t>
    </dgm:pt>
    <dgm:pt modelId="{76851E96-DC86-486A-A167-6F77339203BD}">
      <dgm:prSet/>
      <dgm:spPr/>
      <dgm:t>
        <a:bodyPr/>
        <a:lstStyle/>
        <a:p>
          <a:r>
            <a:rPr lang="nl-NL" dirty="0"/>
            <a:t>Method of </a:t>
          </a:r>
          <a:r>
            <a:rPr lang="nl-NL" dirty="0" err="1"/>
            <a:t>testing</a:t>
          </a:r>
          <a:r>
            <a:rPr lang="nl-NL" dirty="0"/>
            <a:t> </a:t>
          </a:r>
          <a:r>
            <a:rPr lang="nl-NL" dirty="0" err="1"/>
            <a:t>and</a:t>
          </a:r>
          <a:r>
            <a:rPr lang="nl-NL" dirty="0"/>
            <a:t> </a:t>
          </a:r>
          <a:r>
            <a:rPr lang="nl-NL" dirty="0" err="1"/>
            <a:t>prosecution</a:t>
          </a:r>
          <a:endParaRPr lang="en-US" dirty="0"/>
        </a:p>
      </dgm:t>
    </dgm:pt>
    <dgm:pt modelId="{E45D6CF3-2F10-4103-9D5B-B49AE6658101}" type="parTrans" cxnId="{4E718668-C6B7-4C2B-B112-71CE8AAAAF96}">
      <dgm:prSet/>
      <dgm:spPr/>
      <dgm:t>
        <a:bodyPr/>
        <a:lstStyle/>
        <a:p>
          <a:endParaRPr lang="en-US"/>
        </a:p>
      </dgm:t>
    </dgm:pt>
    <dgm:pt modelId="{196E7FE2-B103-493A-A950-E4331026B2D7}" type="sibTrans" cxnId="{4E718668-C6B7-4C2B-B112-71CE8AAAAF96}">
      <dgm:prSet/>
      <dgm:spPr/>
      <dgm:t>
        <a:bodyPr/>
        <a:lstStyle/>
        <a:p>
          <a:endParaRPr lang="en-US"/>
        </a:p>
      </dgm:t>
    </dgm:pt>
    <dgm:pt modelId="{EB047820-2F7C-4672-B9A0-0F00918D9E18}">
      <dgm:prSet/>
      <dgm:spPr/>
      <dgm:t>
        <a:bodyPr/>
        <a:lstStyle/>
        <a:p>
          <a:r>
            <a:rPr lang="nl-NL"/>
            <a:t>Police capacity</a:t>
          </a:r>
          <a:endParaRPr lang="en-US"/>
        </a:p>
      </dgm:t>
    </dgm:pt>
    <dgm:pt modelId="{8CF97B0F-55F6-4F93-9A95-A26168A50EBB}" type="parTrans" cxnId="{5F09A898-4AB2-4802-AFCF-0D914BC31618}">
      <dgm:prSet/>
      <dgm:spPr/>
      <dgm:t>
        <a:bodyPr/>
        <a:lstStyle/>
        <a:p>
          <a:endParaRPr lang="en-US"/>
        </a:p>
      </dgm:t>
    </dgm:pt>
    <dgm:pt modelId="{2DF40F56-AA4D-4253-BE5B-31B06B477F1D}" type="sibTrans" cxnId="{5F09A898-4AB2-4802-AFCF-0D914BC31618}">
      <dgm:prSet/>
      <dgm:spPr/>
      <dgm:t>
        <a:bodyPr/>
        <a:lstStyle/>
        <a:p>
          <a:endParaRPr lang="en-US"/>
        </a:p>
      </dgm:t>
    </dgm:pt>
    <dgm:pt modelId="{E557BF54-2990-4109-82CA-50E680850E2C}" type="pres">
      <dgm:prSet presAssocID="{595CF2FB-C9AD-449D-9E65-790C65630561}" presName="cycle" presStyleCnt="0">
        <dgm:presLayoutVars>
          <dgm:dir/>
          <dgm:resizeHandles val="exact"/>
        </dgm:presLayoutVars>
      </dgm:prSet>
      <dgm:spPr/>
    </dgm:pt>
    <dgm:pt modelId="{12960920-C2CE-4414-A845-7D37BA2A6CFA}" type="pres">
      <dgm:prSet presAssocID="{76851E96-DC86-486A-A167-6F77339203BD}" presName="node" presStyleLbl="node1" presStyleIdx="0" presStyleCnt="2">
        <dgm:presLayoutVars>
          <dgm:bulletEnabled val="1"/>
        </dgm:presLayoutVars>
      </dgm:prSet>
      <dgm:spPr/>
    </dgm:pt>
    <dgm:pt modelId="{CF60B5B5-9AA1-44DF-8A21-C9A6A4F24A48}" type="pres">
      <dgm:prSet presAssocID="{76851E96-DC86-486A-A167-6F77339203BD}" presName="spNode" presStyleCnt="0"/>
      <dgm:spPr/>
    </dgm:pt>
    <dgm:pt modelId="{E9688FDF-AC03-49C3-A614-F604293B3D07}" type="pres">
      <dgm:prSet presAssocID="{196E7FE2-B103-493A-A950-E4331026B2D7}" presName="sibTrans" presStyleLbl="sibTrans1D1" presStyleIdx="0" presStyleCnt="2"/>
      <dgm:spPr/>
    </dgm:pt>
    <dgm:pt modelId="{95E1F184-DCC7-4B7B-9A01-2D1DC60A42FA}" type="pres">
      <dgm:prSet presAssocID="{EB047820-2F7C-4672-B9A0-0F00918D9E18}" presName="node" presStyleLbl="node1" presStyleIdx="1" presStyleCnt="2">
        <dgm:presLayoutVars>
          <dgm:bulletEnabled val="1"/>
        </dgm:presLayoutVars>
      </dgm:prSet>
      <dgm:spPr/>
    </dgm:pt>
    <dgm:pt modelId="{B592898C-5C40-4D93-B895-1F8A517A8E4E}" type="pres">
      <dgm:prSet presAssocID="{EB047820-2F7C-4672-B9A0-0F00918D9E18}" presName="spNode" presStyleCnt="0"/>
      <dgm:spPr/>
    </dgm:pt>
    <dgm:pt modelId="{F3A2ABD9-5EBF-43ED-B8B4-CD97432BB970}" type="pres">
      <dgm:prSet presAssocID="{2DF40F56-AA4D-4253-BE5B-31B06B477F1D}" presName="sibTrans" presStyleLbl="sibTrans1D1" presStyleIdx="1" presStyleCnt="2"/>
      <dgm:spPr/>
    </dgm:pt>
  </dgm:ptLst>
  <dgm:cxnLst>
    <dgm:cxn modelId="{F962A503-4874-4ABA-BC05-9A7963826AF2}" type="presOf" srcId="{76851E96-DC86-486A-A167-6F77339203BD}" destId="{12960920-C2CE-4414-A845-7D37BA2A6CFA}" srcOrd="0" destOrd="0" presId="urn:microsoft.com/office/officeart/2005/8/layout/cycle6"/>
    <dgm:cxn modelId="{E0EEBD03-8D04-4B78-90C0-A65A347319A5}" type="presOf" srcId="{595CF2FB-C9AD-449D-9E65-790C65630561}" destId="{E557BF54-2990-4109-82CA-50E680850E2C}" srcOrd="0" destOrd="0" presId="urn:microsoft.com/office/officeart/2005/8/layout/cycle6"/>
    <dgm:cxn modelId="{4E718668-C6B7-4C2B-B112-71CE8AAAAF96}" srcId="{595CF2FB-C9AD-449D-9E65-790C65630561}" destId="{76851E96-DC86-486A-A167-6F77339203BD}" srcOrd="0" destOrd="0" parTransId="{E45D6CF3-2F10-4103-9D5B-B49AE6658101}" sibTransId="{196E7FE2-B103-493A-A950-E4331026B2D7}"/>
    <dgm:cxn modelId="{25160D79-F2F5-4D11-9CE4-992AC6CA5136}" type="presOf" srcId="{196E7FE2-B103-493A-A950-E4331026B2D7}" destId="{E9688FDF-AC03-49C3-A614-F604293B3D07}" srcOrd="0" destOrd="0" presId="urn:microsoft.com/office/officeart/2005/8/layout/cycle6"/>
    <dgm:cxn modelId="{5F09A898-4AB2-4802-AFCF-0D914BC31618}" srcId="{595CF2FB-C9AD-449D-9E65-790C65630561}" destId="{EB047820-2F7C-4672-B9A0-0F00918D9E18}" srcOrd="1" destOrd="0" parTransId="{8CF97B0F-55F6-4F93-9A95-A26168A50EBB}" sibTransId="{2DF40F56-AA4D-4253-BE5B-31B06B477F1D}"/>
    <dgm:cxn modelId="{3F21F4F8-C4FB-4F06-BC55-4E691914726C}" type="presOf" srcId="{EB047820-2F7C-4672-B9A0-0F00918D9E18}" destId="{95E1F184-DCC7-4B7B-9A01-2D1DC60A42FA}" srcOrd="0" destOrd="0" presId="urn:microsoft.com/office/officeart/2005/8/layout/cycle6"/>
    <dgm:cxn modelId="{2ECF11FC-68D3-4112-81C5-80954B51B5B7}" type="presOf" srcId="{2DF40F56-AA4D-4253-BE5B-31B06B477F1D}" destId="{F3A2ABD9-5EBF-43ED-B8B4-CD97432BB970}" srcOrd="0" destOrd="0" presId="urn:microsoft.com/office/officeart/2005/8/layout/cycle6"/>
    <dgm:cxn modelId="{A74EBE14-E7B6-4D76-94EC-CB5667697CD5}" type="presParOf" srcId="{E557BF54-2990-4109-82CA-50E680850E2C}" destId="{12960920-C2CE-4414-A845-7D37BA2A6CFA}" srcOrd="0" destOrd="0" presId="urn:microsoft.com/office/officeart/2005/8/layout/cycle6"/>
    <dgm:cxn modelId="{7AF2554F-0033-4AA1-AEDB-4223C0386B52}" type="presParOf" srcId="{E557BF54-2990-4109-82CA-50E680850E2C}" destId="{CF60B5B5-9AA1-44DF-8A21-C9A6A4F24A48}" srcOrd="1" destOrd="0" presId="urn:microsoft.com/office/officeart/2005/8/layout/cycle6"/>
    <dgm:cxn modelId="{E461AB8F-BF2B-4877-AE84-BAA67D32EB63}" type="presParOf" srcId="{E557BF54-2990-4109-82CA-50E680850E2C}" destId="{E9688FDF-AC03-49C3-A614-F604293B3D07}" srcOrd="2" destOrd="0" presId="urn:microsoft.com/office/officeart/2005/8/layout/cycle6"/>
    <dgm:cxn modelId="{C05238E1-A6F2-488A-8DCF-AA6912A44560}" type="presParOf" srcId="{E557BF54-2990-4109-82CA-50E680850E2C}" destId="{95E1F184-DCC7-4B7B-9A01-2D1DC60A42FA}" srcOrd="3" destOrd="0" presId="urn:microsoft.com/office/officeart/2005/8/layout/cycle6"/>
    <dgm:cxn modelId="{C8095187-8FA1-49FF-8E40-003DA1596EE3}" type="presParOf" srcId="{E557BF54-2990-4109-82CA-50E680850E2C}" destId="{B592898C-5C40-4D93-B895-1F8A517A8E4E}" srcOrd="4" destOrd="0" presId="urn:microsoft.com/office/officeart/2005/8/layout/cycle6"/>
    <dgm:cxn modelId="{3743C72B-ADA7-44B9-AC73-577DF461201A}" type="presParOf" srcId="{E557BF54-2990-4109-82CA-50E680850E2C}" destId="{F3A2ABD9-5EBF-43ED-B8B4-CD97432BB970}" srcOrd="5"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6C1C9A-EA7C-46C8-894B-846B3E02878E}">
      <dsp:nvSpPr>
        <dsp:cNvPr id="0" name=""/>
        <dsp:cNvSpPr/>
      </dsp:nvSpPr>
      <dsp:spPr>
        <a:xfrm>
          <a:off x="0" y="690299"/>
          <a:ext cx="5173199" cy="127440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C9CED28-0D51-4134-B290-4C0258FC0DFB}">
      <dsp:nvSpPr>
        <dsp:cNvPr id="0" name=""/>
        <dsp:cNvSpPr/>
      </dsp:nvSpPr>
      <dsp:spPr>
        <a:xfrm>
          <a:off x="385506" y="977039"/>
          <a:ext cx="700920" cy="7009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1C45502-1C15-43ED-8855-7ED00EC1F4DC}">
      <dsp:nvSpPr>
        <dsp:cNvPr id="0" name=""/>
        <dsp:cNvSpPr/>
      </dsp:nvSpPr>
      <dsp:spPr>
        <a:xfrm>
          <a:off x="1471932" y="690299"/>
          <a:ext cx="3701267" cy="1274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874" tIns="134874" rIns="134874" bIns="134874" numCol="1" spcCol="1270" anchor="ctr" anchorCtr="0">
          <a:noAutofit/>
        </a:bodyPr>
        <a:lstStyle/>
        <a:p>
          <a:pPr marL="0" lvl="0" indent="0" algn="l" defTabSz="1066800">
            <a:lnSpc>
              <a:spcPct val="90000"/>
            </a:lnSpc>
            <a:spcBef>
              <a:spcPct val="0"/>
            </a:spcBef>
            <a:spcAft>
              <a:spcPct val="35000"/>
            </a:spcAft>
            <a:buNone/>
          </a:pPr>
          <a:r>
            <a:rPr lang="nl-NL" sz="2400" kern="1200"/>
            <a:t>Mission: Use knowledge of scientific research to improve road safety</a:t>
          </a:r>
          <a:endParaRPr lang="en-US" sz="2400" kern="1200"/>
        </a:p>
      </dsp:txBody>
      <dsp:txXfrm>
        <a:off x="1471932" y="690299"/>
        <a:ext cx="3701267" cy="1274400"/>
      </dsp:txXfrm>
    </dsp:sp>
    <dsp:sp modelId="{A9415AF4-B12C-411D-8053-7D59E6C29BB8}">
      <dsp:nvSpPr>
        <dsp:cNvPr id="0" name=""/>
        <dsp:cNvSpPr/>
      </dsp:nvSpPr>
      <dsp:spPr>
        <a:xfrm>
          <a:off x="0" y="2283300"/>
          <a:ext cx="5173199" cy="127440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CA7EC2C-A0EE-44C0-AD08-2A2FC7F2CF3B}">
      <dsp:nvSpPr>
        <dsp:cNvPr id="0" name=""/>
        <dsp:cNvSpPr/>
      </dsp:nvSpPr>
      <dsp:spPr>
        <a:xfrm>
          <a:off x="385506" y="2570040"/>
          <a:ext cx="700920" cy="7009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BEE6032-97DB-4F1C-9F4D-B81205BA9325}">
      <dsp:nvSpPr>
        <dsp:cNvPr id="0" name=""/>
        <dsp:cNvSpPr/>
      </dsp:nvSpPr>
      <dsp:spPr>
        <a:xfrm>
          <a:off x="1471932" y="2283300"/>
          <a:ext cx="3701267" cy="1274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874" tIns="134874" rIns="134874" bIns="134874" numCol="1" spcCol="1270" anchor="ctr" anchorCtr="0">
          <a:noAutofit/>
        </a:bodyPr>
        <a:lstStyle/>
        <a:p>
          <a:pPr marL="0" lvl="0" indent="0" algn="l" defTabSz="1066800">
            <a:lnSpc>
              <a:spcPct val="90000"/>
            </a:lnSpc>
            <a:spcBef>
              <a:spcPct val="0"/>
            </a:spcBef>
            <a:spcAft>
              <a:spcPct val="35000"/>
            </a:spcAft>
            <a:buNone/>
          </a:pPr>
          <a:r>
            <a:rPr lang="nl-NL" sz="2400" kern="1200" dirty="0" err="1"/>
            <a:t>All</a:t>
          </a:r>
          <a:r>
            <a:rPr lang="nl-NL" sz="2400" kern="1200" dirty="0"/>
            <a:t> research is made public </a:t>
          </a:r>
          <a:r>
            <a:rPr lang="nl-NL" sz="2400" kern="1200" dirty="0" err="1"/>
            <a:t>and</a:t>
          </a:r>
          <a:r>
            <a:rPr lang="nl-NL" sz="2400" kern="1200" dirty="0"/>
            <a:t> </a:t>
          </a:r>
          <a:r>
            <a:rPr lang="nl-NL" sz="2400" kern="1200" dirty="0" err="1"/>
            <a:t>available</a:t>
          </a:r>
          <a:r>
            <a:rPr lang="nl-NL" sz="2400" kern="1200" dirty="0"/>
            <a:t> </a:t>
          </a:r>
          <a:r>
            <a:rPr lang="nl-NL" sz="2400" kern="1200" dirty="0" err="1"/>
            <a:t>for</a:t>
          </a:r>
          <a:r>
            <a:rPr lang="nl-NL" sz="2400" kern="1200" dirty="0"/>
            <a:t> </a:t>
          </a:r>
          <a:r>
            <a:rPr lang="nl-NL" sz="2400" kern="1200" dirty="0" err="1"/>
            <a:t>the</a:t>
          </a:r>
          <a:r>
            <a:rPr lang="nl-NL" sz="2400" kern="1200" dirty="0"/>
            <a:t> traffic professional</a:t>
          </a:r>
          <a:endParaRPr lang="en-US" sz="2400" kern="1200" dirty="0"/>
        </a:p>
      </dsp:txBody>
      <dsp:txXfrm>
        <a:off x="1471932" y="2283300"/>
        <a:ext cx="3701267" cy="12744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953AB4-A68F-4DD8-8243-640484B590E1}">
      <dsp:nvSpPr>
        <dsp:cNvPr id="0" name=""/>
        <dsp:cNvSpPr/>
      </dsp:nvSpPr>
      <dsp:spPr>
        <a:xfrm>
          <a:off x="52" y="178698"/>
          <a:ext cx="4988474" cy="662400"/>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100000"/>
            </a:lnSpc>
            <a:spcBef>
              <a:spcPct val="0"/>
            </a:spcBef>
            <a:spcAft>
              <a:spcPct val="35000"/>
            </a:spcAft>
            <a:buNone/>
          </a:pPr>
          <a:r>
            <a:rPr lang="nl-NL" sz="2300" kern="1200" dirty="0"/>
            <a:t>Road </a:t>
          </a:r>
          <a:r>
            <a:rPr lang="nl-NL" sz="2300" kern="1200" dirty="0" err="1"/>
            <a:t>fatalities</a:t>
          </a:r>
          <a:r>
            <a:rPr lang="nl-NL" sz="2300" kern="1200" dirty="0"/>
            <a:t>: </a:t>
          </a:r>
          <a:r>
            <a:rPr lang="nl-NL" sz="2300" b="1" kern="1200" dirty="0" err="1"/>
            <a:t>unknown</a:t>
          </a:r>
          <a:endParaRPr lang="en-US" sz="2300" b="1" kern="1200" dirty="0"/>
        </a:p>
      </dsp:txBody>
      <dsp:txXfrm>
        <a:off x="52" y="178698"/>
        <a:ext cx="4988474" cy="662400"/>
      </dsp:txXfrm>
    </dsp:sp>
    <dsp:sp modelId="{397E5D2E-7EA0-4C07-A583-D5D8B734136B}">
      <dsp:nvSpPr>
        <dsp:cNvPr id="0" name=""/>
        <dsp:cNvSpPr/>
      </dsp:nvSpPr>
      <dsp:spPr>
        <a:xfrm>
          <a:off x="52" y="841098"/>
          <a:ext cx="4988474" cy="2148562"/>
        </a:xfrm>
        <a:prstGeom prst="rect">
          <a:avLst/>
        </a:prstGeom>
        <a:solidFill>
          <a:schemeClr val="accent3">
            <a:alpha val="90000"/>
            <a:tint val="40000"/>
            <a:hueOff val="0"/>
            <a:satOff val="0"/>
            <a:lumOff val="0"/>
            <a:alphaOff val="0"/>
          </a:schemeClr>
        </a:solidFill>
        <a:ln w="9525" cap="flat" cmpd="sng" algn="ctr">
          <a:solidFill>
            <a:schemeClr val="accent3">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100000"/>
            </a:lnSpc>
            <a:spcBef>
              <a:spcPct val="0"/>
            </a:spcBef>
            <a:spcAft>
              <a:spcPct val="15000"/>
            </a:spcAft>
            <a:buChar char="•"/>
          </a:pPr>
          <a:r>
            <a:rPr lang="nl-NL" sz="2300" kern="1200" dirty="0" err="1"/>
            <a:t>Due</a:t>
          </a:r>
          <a:r>
            <a:rPr lang="nl-NL" sz="2300" kern="1200" dirty="0"/>
            <a:t> </a:t>
          </a:r>
          <a:r>
            <a:rPr lang="nl-NL" sz="2300" kern="1200" dirty="0" err="1"/>
            <a:t>to</a:t>
          </a:r>
          <a:r>
            <a:rPr lang="nl-NL" sz="2300" kern="1200" dirty="0"/>
            <a:t> privacy </a:t>
          </a:r>
          <a:r>
            <a:rPr lang="nl-NL" sz="2300" kern="1200" dirty="0" err="1"/>
            <a:t>embedded</a:t>
          </a:r>
          <a:r>
            <a:rPr lang="nl-NL" sz="2300" kern="1200" dirty="0"/>
            <a:t> in </a:t>
          </a:r>
          <a:r>
            <a:rPr lang="nl-NL" sz="2300" kern="1200" dirty="0" err="1"/>
            <a:t>the</a:t>
          </a:r>
          <a:r>
            <a:rPr lang="nl-NL" sz="2300" kern="1200" dirty="0"/>
            <a:t> Dutch </a:t>
          </a:r>
          <a:r>
            <a:rPr lang="nl-NL" sz="2300" kern="1200" dirty="0" err="1"/>
            <a:t>constitution</a:t>
          </a:r>
          <a:endParaRPr lang="en-US" sz="2300" kern="1200" dirty="0"/>
        </a:p>
      </dsp:txBody>
      <dsp:txXfrm>
        <a:off x="52" y="841098"/>
        <a:ext cx="4988474" cy="2148562"/>
      </dsp:txXfrm>
    </dsp:sp>
    <dsp:sp modelId="{152E46AB-5F02-4D14-81A9-F56C0DAB09E3}">
      <dsp:nvSpPr>
        <dsp:cNvPr id="0" name=""/>
        <dsp:cNvSpPr/>
      </dsp:nvSpPr>
      <dsp:spPr>
        <a:xfrm>
          <a:off x="5686913" y="178698"/>
          <a:ext cx="4988474" cy="662400"/>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100000"/>
            </a:lnSpc>
            <a:spcBef>
              <a:spcPct val="0"/>
            </a:spcBef>
            <a:spcAft>
              <a:spcPct val="35000"/>
            </a:spcAft>
            <a:buNone/>
          </a:pPr>
          <a:r>
            <a:rPr lang="nl-NL" sz="2300" kern="1200"/>
            <a:t>Severely injured:</a:t>
          </a:r>
          <a:endParaRPr lang="en-US" sz="2300" kern="1200"/>
        </a:p>
      </dsp:txBody>
      <dsp:txXfrm>
        <a:off x="5686913" y="178698"/>
        <a:ext cx="4988474" cy="662400"/>
      </dsp:txXfrm>
    </dsp:sp>
    <dsp:sp modelId="{0B59C65C-C87F-4CC3-AC79-684ACB32254D}">
      <dsp:nvSpPr>
        <dsp:cNvPr id="0" name=""/>
        <dsp:cNvSpPr/>
      </dsp:nvSpPr>
      <dsp:spPr>
        <a:xfrm>
          <a:off x="5686913" y="841098"/>
          <a:ext cx="4988474" cy="2148562"/>
        </a:xfrm>
        <a:prstGeom prst="rect">
          <a:avLst/>
        </a:prstGeom>
        <a:solidFill>
          <a:schemeClr val="accent3">
            <a:alpha val="90000"/>
            <a:tint val="40000"/>
            <a:hueOff val="0"/>
            <a:satOff val="0"/>
            <a:lumOff val="0"/>
            <a:alphaOff val="0"/>
          </a:schemeClr>
        </a:solidFill>
        <a:ln w="9525" cap="flat" cmpd="sng" algn="ctr">
          <a:solidFill>
            <a:schemeClr val="accent3">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100000"/>
            </a:lnSpc>
            <a:spcBef>
              <a:spcPct val="0"/>
            </a:spcBef>
            <a:spcAft>
              <a:spcPct val="15000"/>
            </a:spcAft>
            <a:buChar char="•"/>
          </a:pPr>
          <a:r>
            <a:rPr lang="nl-NL" sz="2300" kern="1200" dirty="0"/>
            <a:t>2.5% of </a:t>
          </a:r>
          <a:r>
            <a:rPr lang="nl-NL" sz="2300" kern="1200" dirty="0" err="1"/>
            <a:t>victims</a:t>
          </a:r>
          <a:r>
            <a:rPr lang="nl-NL" sz="2300" kern="1200" dirty="0"/>
            <a:t> </a:t>
          </a:r>
          <a:r>
            <a:rPr lang="nl-NL" sz="2300" kern="1200" dirty="0" err="1"/>
            <a:t>were</a:t>
          </a:r>
          <a:r>
            <a:rPr lang="nl-NL" sz="2300" kern="1200" dirty="0"/>
            <a:t> </a:t>
          </a:r>
          <a:r>
            <a:rPr lang="nl-NL" sz="2300" kern="1200" dirty="0" err="1"/>
            <a:t>under</a:t>
          </a:r>
          <a:r>
            <a:rPr lang="nl-NL" sz="2300" kern="1200" dirty="0"/>
            <a:t> </a:t>
          </a:r>
          <a:r>
            <a:rPr lang="nl-NL" sz="2300" kern="1200" dirty="0" err="1"/>
            <a:t>the</a:t>
          </a:r>
          <a:r>
            <a:rPr lang="nl-NL" sz="2300" kern="1200" dirty="0"/>
            <a:t> </a:t>
          </a:r>
          <a:r>
            <a:rPr lang="nl-NL" sz="2300" kern="1200" dirty="0" err="1"/>
            <a:t>influence</a:t>
          </a:r>
          <a:r>
            <a:rPr lang="nl-NL" sz="2300" kern="1200" dirty="0"/>
            <a:t> of drugs, 3.3% </a:t>
          </a:r>
          <a:r>
            <a:rPr lang="nl-NL" sz="2300" kern="1200" dirty="0" err="1"/>
            <a:t>under</a:t>
          </a:r>
          <a:r>
            <a:rPr lang="nl-NL" sz="2300" kern="1200" dirty="0"/>
            <a:t> </a:t>
          </a:r>
          <a:r>
            <a:rPr lang="nl-NL" sz="2300" kern="1200" dirty="0" err="1"/>
            <a:t>influence</a:t>
          </a:r>
          <a:r>
            <a:rPr lang="nl-NL" sz="2300" kern="1200" dirty="0"/>
            <a:t> of </a:t>
          </a:r>
          <a:r>
            <a:rPr lang="nl-NL" sz="2300" kern="1200" dirty="0" err="1"/>
            <a:t>both</a:t>
          </a:r>
          <a:r>
            <a:rPr lang="nl-NL" sz="2300" kern="1200" dirty="0"/>
            <a:t> alcohol </a:t>
          </a:r>
          <a:r>
            <a:rPr lang="nl-NL" sz="2300" kern="1200" dirty="0" err="1"/>
            <a:t>and</a:t>
          </a:r>
          <a:r>
            <a:rPr lang="nl-NL" sz="2300" kern="1200" dirty="0"/>
            <a:t> drugs</a:t>
          </a:r>
          <a:endParaRPr lang="en-US" sz="2300" kern="1200" dirty="0"/>
        </a:p>
        <a:p>
          <a:pPr marL="228600" lvl="1" indent="-228600" algn="l" defTabSz="1022350">
            <a:lnSpc>
              <a:spcPct val="100000"/>
            </a:lnSpc>
            <a:spcBef>
              <a:spcPct val="0"/>
            </a:spcBef>
            <a:spcAft>
              <a:spcPct val="15000"/>
            </a:spcAft>
            <a:buChar char="•"/>
          </a:pPr>
          <a:r>
            <a:rPr lang="nl-NL" sz="2300" kern="1200" dirty="0"/>
            <a:t>Information </a:t>
          </a:r>
          <a:r>
            <a:rPr lang="nl-NL" sz="2300" kern="1200" dirty="0" err="1"/>
            <a:t>from</a:t>
          </a:r>
          <a:r>
            <a:rPr lang="nl-NL" sz="2300" kern="1200" dirty="0"/>
            <a:t> </a:t>
          </a:r>
          <a:r>
            <a:rPr lang="nl-NL" sz="2300" kern="1200" dirty="0" err="1"/>
            <a:t>medical</a:t>
          </a:r>
          <a:r>
            <a:rPr lang="nl-NL" sz="2300" kern="1200" dirty="0"/>
            <a:t> </a:t>
          </a:r>
          <a:r>
            <a:rPr lang="nl-NL" sz="2300" kern="1200" dirty="0" err="1"/>
            <a:t>emergency</a:t>
          </a:r>
          <a:r>
            <a:rPr lang="nl-NL" sz="2300" kern="1200" dirty="0"/>
            <a:t> services </a:t>
          </a:r>
          <a:r>
            <a:rPr lang="nl-NL" sz="2300" kern="1200" dirty="0" err="1"/>
            <a:t>following</a:t>
          </a:r>
          <a:r>
            <a:rPr lang="nl-NL" sz="2300" kern="1200" dirty="0"/>
            <a:t> crashes (2021)</a:t>
          </a:r>
          <a:endParaRPr lang="en-US" sz="2300" kern="1200" dirty="0"/>
        </a:p>
      </dsp:txBody>
      <dsp:txXfrm>
        <a:off x="5686913" y="841098"/>
        <a:ext cx="4988474" cy="21485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78E044-4028-4159-9700-F7463A0745DD}">
      <dsp:nvSpPr>
        <dsp:cNvPr id="0" name=""/>
        <dsp:cNvSpPr/>
      </dsp:nvSpPr>
      <dsp:spPr>
        <a:xfrm>
          <a:off x="2135088" y="1461"/>
          <a:ext cx="8540352" cy="757281"/>
        </a:xfrm>
        <a:prstGeom prst="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707" tIns="192349" rIns="165707" bIns="192349" numCol="1" spcCol="1270" anchor="ctr" anchorCtr="0">
          <a:noAutofit/>
        </a:bodyPr>
        <a:lstStyle/>
        <a:p>
          <a:pPr marL="0" lvl="0" indent="0" algn="l" defTabSz="622300">
            <a:lnSpc>
              <a:spcPct val="90000"/>
            </a:lnSpc>
            <a:spcBef>
              <a:spcPct val="0"/>
            </a:spcBef>
            <a:spcAft>
              <a:spcPct val="35000"/>
            </a:spcAft>
            <a:buNone/>
          </a:pPr>
          <a:r>
            <a:rPr lang="nl-NL" sz="1400" kern="1200" dirty="0"/>
            <a:t>3.4% of </a:t>
          </a:r>
          <a:r>
            <a:rPr lang="nl-NL" sz="1400" kern="1200" dirty="0" err="1"/>
            <a:t>car</a:t>
          </a:r>
          <a:r>
            <a:rPr lang="nl-NL" sz="1400" kern="1200" dirty="0"/>
            <a:t> drivers </a:t>
          </a:r>
          <a:r>
            <a:rPr lang="nl-NL" sz="1400" kern="1200" dirty="0" err="1"/>
            <a:t>were</a:t>
          </a:r>
          <a:r>
            <a:rPr lang="nl-NL" sz="1400" kern="1200" dirty="0"/>
            <a:t> </a:t>
          </a:r>
          <a:r>
            <a:rPr lang="nl-NL" sz="1400" kern="1200" dirty="0" err="1"/>
            <a:t>under</a:t>
          </a:r>
          <a:r>
            <a:rPr lang="nl-NL" sz="1400" kern="1200" dirty="0"/>
            <a:t> </a:t>
          </a:r>
          <a:r>
            <a:rPr lang="nl-NL" sz="1400" kern="1200" dirty="0" err="1"/>
            <a:t>the</a:t>
          </a:r>
          <a:r>
            <a:rPr lang="nl-NL" sz="1400" kern="1200" dirty="0"/>
            <a:t> </a:t>
          </a:r>
          <a:r>
            <a:rPr lang="nl-NL" sz="1400" kern="1200" dirty="0" err="1"/>
            <a:t>influence</a:t>
          </a:r>
          <a:r>
            <a:rPr lang="nl-NL" sz="1400" kern="1200" dirty="0"/>
            <a:t> of drugs</a:t>
          </a:r>
          <a:endParaRPr lang="en-US" sz="1400" kern="1200" dirty="0"/>
        </a:p>
      </dsp:txBody>
      <dsp:txXfrm>
        <a:off x="2135088" y="1461"/>
        <a:ext cx="8540352" cy="757281"/>
      </dsp:txXfrm>
    </dsp:sp>
    <dsp:sp modelId="{9400DBB0-5870-48F8-AC52-9881076453E6}">
      <dsp:nvSpPr>
        <dsp:cNvPr id="0" name=""/>
        <dsp:cNvSpPr/>
      </dsp:nvSpPr>
      <dsp:spPr>
        <a:xfrm>
          <a:off x="0" y="1461"/>
          <a:ext cx="2135088" cy="757281"/>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982" tIns="74803" rIns="112982" bIns="74803" numCol="1" spcCol="1270" anchor="ctr" anchorCtr="0">
          <a:noAutofit/>
        </a:bodyPr>
        <a:lstStyle/>
        <a:p>
          <a:pPr marL="0" lvl="0" indent="0" algn="ctr" defTabSz="755650">
            <a:lnSpc>
              <a:spcPct val="90000"/>
            </a:lnSpc>
            <a:spcBef>
              <a:spcPct val="0"/>
            </a:spcBef>
            <a:spcAft>
              <a:spcPct val="35000"/>
            </a:spcAft>
            <a:buNone/>
          </a:pPr>
          <a:r>
            <a:rPr lang="nl-NL" sz="1700" kern="1200" dirty="0" err="1"/>
            <a:t>Outdated</a:t>
          </a:r>
          <a:r>
            <a:rPr lang="nl-NL" sz="1700" kern="1200" dirty="0"/>
            <a:t> </a:t>
          </a:r>
          <a:r>
            <a:rPr lang="nl-NL" sz="1700" kern="1200" dirty="0" err="1"/>
            <a:t>numbers</a:t>
          </a:r>
          <a:r>
            <a:rPr lang="nl-NL" sz="1700" kern="1200" dirty="0"/>
            <a:t> on </a:t>
          </a:r>
          <a:r>
            <a:rPr lang="nl-NL" sz="1700" kern="1200" dirty="0" err="1"/>
            <a:t>prevalence</a:t>
          </a:r>
          <a:r>
            <a:rPr lang="nl-NL" sz="1700" kern="1200" dirty="0"/>
            <a:t> (2011)</a:t>
          </a:r>
          <a:endParaRPr lang="en-US" sz="1700" kern="1200" dirty="0"/>
        </a:p>
      </dsp:txBody>
      <dsp:txXfrm>
        <a:off x="0" y="1461"/>
        <a:ext cx="2135088" cy="757281"/>
      </dsp:txXfrm>
    </dsp:sp>
    <dsp:sp modelId="{19693A31-A470-441E-A0FE-0185F30049FE}">
      <dsp:nvSpPr>
        <dsp:cNvPr id="0" name=""/>
        <dsp:cNvSpPr/>
      </dsp:nvSpPr>
      <dsp:spPr>
        <a:xfrm>
          <a:off x="2135088" y="804180"/>
          <a:ext cx="8540352" cy="757281"/>
        </a:xfrm>
        <a:prstGeom prst="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707" tIns="192349" rIns="165707" bIns="192349" numCol="1" spcCol="1270" anchor="ctr" anchorCtr="0">
          <a:noAutofit/>
        </a:bodyPr>
        <a:lstStyle/>
        <a:p>
          <a:pPr marL="0" lvl="0" indent="0" algn="l" defTabSz="622300">
            <a:lnSpc>
              <a:spcPct val="90000"/>
            </a:lnSpc>
            <a:spcBef>
              <a:spcPct val="0"/>
            </a:spcBef>
            <a:spcAft>
              <a:spcPct val="35000"/>
            </a:spcAft>
            <a:buNone/>
          </a:pPr>
          <a:r>
            <a:rPr lang="nl-NL" sz="1400" kern="1200" dirty="0"/>
            <a:t>1% or 4% of drivers </a:t>
          </a:r>
          <a:r>
            <a:rPr lang="nl-NL" sz="1400" kern="1200" dirty="0" err="1"/>
            <a:t>indicated</a:t>
          </a:r>
          <a:r>
            <a:rPr lang="nl-NL" sz="1400" kern="1200" dirty="0"/>
            <a:t> </a:t>
          </a:r>
          <a:r>
            <a:rPr lang="nl-NL" sz="1400" kern="1200" dirty="0" err="1"/>
            <a:t>to</a:t>
          </a:r>
          <a:r>
            <a:rPr lang="nl-NL" sz="1400" kern="1200" dirty="0"/>
            <a:t> have </a:t>
          </a:r>
          <a:r>
            <a:rPr lang="nl-NL" sz="1400" kern="1200" dirty="0" err="1"/>
            <a:t>driven</a:t>
          </a:r>
          <a:r>
            <a:rPr lang="nl-NL" sz="1400" kern="1200" dirty="0"/>
            <a:t> </a:t>
          </a:r>
          <a:r>
            <a:rPr lang="nl-NL" sz="1400" kern="1200" dirty="0" err="1"/>
            <a:t>under</a:t>
          </a:r>
          <a:r>
            <a:rPr lang="nl-NL" sz="1400" kern="1200" dirty="0"/>
            <a:t> </a:t>
          </a:r>
          <a:r>
            <a:rPr lang="nl-NL" sz="1400" kern="1200" dirty="0" err="1"/>
            <a:t>the</a:t>
          </a:r>
          <a:r>
            <a:rPr lang="nl-NL" sz="1400" kern="1200" dirty="0"/>
            <a:t> </a:t>
          </a:r>
          <a:r>
            <a:rPr lang="nl-NL" sz="1400" kern="1200" dirty="0" err="1"/>
            <a:t>influence</a:t>
          </a:r>
          <a:r>
            <a:rPr lang="nl-NL" sz="1400" kern="1200" dirty="0"/>
            <a:t> of drugs</a:t>
          </a:r>
          <a:endParaRPr lang="en-US" sz="1400" kern="1200" dirty="0"/>
        </a:p>
      </dsp:txBody>
      <dsp:txXfrm>
        <a:off x="2135088" y="804180"/>
        <a:ext cx="8540352" cy="757281"/>
      </dsp:txXfrm>
    </dsp:sp>
    <dsp:sp modelId="{C4118716-C520-4A48-A791-BDF8EC928B30}">
      <dsp:nvSpPr>
        <dsp:cNvPr id="0" name=""/>
        <dsp:cNvSpPr/>
      </dsp:nvSpPr>
      <dsp:spPr>
        <a:xfrm>
          <a:off x="0" y="804180"/>
          <a:ext cx="2135088" cy="757281"/>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982" tIns="74803" rIns="112982" bIns="74803" numCol="1" spcCol="1270" anchor="ctr" anchorCtr="0">
          <a:noAutofit/>
        </a:bodyPr>
        <a:lstStyle/>
        <a:p>
          <a:pPr marL="0" lvl="0" indent="0" algn="ctr" defTabSz="755650">
            <a:lnSpc>
              <a:spcPct val="90000"/>
            </a:lnSpc>
            <a:spcBef>
              <a:spcPct val="0"/>
            </a:spcBef>
            <a:spcAft>
              <a:spcPct val="35000"/>
            </a:spcAft>
            <a:buNone/>
          </a:pPr>
          <a:r>
            <a:rPr lang="nl-NL" sz="1700" kern="1200" dirty="0"/>
            <a:t>Questionnaire studies (2022)</a:t>
          </a:r>
          <a:endParaRPr lang="en-US" sz="1700" kern="1200" dirty="0"/>
        </a:p>
      </dsp:txBody>
      <dsp:txXfrm>
        <a:off x="0" y="804180"/>
        <a:ext cx="2135088" cy="757281"/>
      </dsp:txXfrm>
    </dsp:sp>
    <dsp:sp modelId="{BA1B0088-2D5B-45D4-A0EF-417E6F48D1F0}">
      <dsp:nvSpPr>
        <dsp:cNvPr id="0" name=""/>
        <dsp:cNvSpPr/>
      </dsp:nvSpPr>
      <dsp:spPr>
        <a:xfrm>
          <a:off x="2135088" y="1606898"/>
          <a:ext cx="8540352" cy="757281"/>
        </a:xfrm>
        <a:prstGeom prst="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707" tIns="192349" rIns="165707" bIns="192349" numCol="1" spcCol="1270" anchor="ctr" anchorCtr="0">
          <a:noAutofit/>
        </a:bodyPr>
        <a:lstStyle/>
        <a:p>
          <a:pPr marL="0" lvl="0" indent="0" algn="l" defTabSz="622300">
            <a:lnSpc>
              <a:spcPct val="90000"/>
            </a:lnSpc>
            <a:spcBef>
              <a:spcPct val="0"/>
            </a:spcBef>
            <a:spcAft>
              <a:spcPct val="35000"/>
            </a:spcAft>
            <a:buNone/>
          </a:pPr>
          <a:r>
            <a:rPr lang="nl-NL" sz="1400" kern="1200" dirty="0"/>
            <a:t>443 drivers </a:t>
          </a:r>
          <a:r>
            <a:rPr lang="nl-NL" sz="1400" kern="1200" dirty="0" err="1"/>
            <a:t>randomly</a:t>
          </a:r>
          <a:r>
            <a:rPr lang="nl-NL" sz="1400" kern="1200" dirty="0"/>
            <a:t> </a:t>
          </a:r>
          <a:r>
            <a:rPr lang="nl-NL" sz="1400" kern="1200" dirty="0" err="1"/>
            <a:t>selected</a:t>
          </a:r>
          <a:r>
            <a:rPr lang="nl-NL" sz="1400" kern="1200" dirty="0"/>
            <a:t>, 51 </a:t>
          </a:r>
          <a:r>
            <a:rPr lang="nl-NL" sz="1400" kern="1200" dirty="0" err="1"/>
            <a:t>positive</a:t>
          </a:r>
          <a:r>
            <a:rPr lang="nl-NL" sz="1400" kern="1200" dirty="0"/>
            <a:t> </a:t>
          </a:r>
          <a:r>
            <a:rPr lang="nl-NL" sz="1400" kern="1200" dirty="0" err="1"/>
            <a:t>results</a:t>
          </a:r>
          <a:r>
            <a:rPr lang="nl-NL" sz="1400" kern="1200" dirty="0"/>
            <a:t>, 26 </a:t>
          </a:r>
          <a:r>
            <a:rPr lang="nl-NL" sz="1400" kern="1200" dirty="0" err="1"/>
            <a:t>were</a:t>
          </a:r>
          <a:r>
            <a:rPr lang="nl-NL" sz="1400" kern="1200" dirty="0"/>
            <a:t> </a:t>
          </a:r>
          <a:r>
            <a:rPr lang="nl-NL" sz="1400" kern="1200" dirty="0" err="1"/>
            <a:t>prosecuted</a:t>
          </a:r>
          <a:r>
            <a:rPr lang="nl-NL" sz="1400" kern="1200" dirty="0"/>
            <a:t> (</a:t>
          </a:r>
          <a:r>
            <a:rPr lang="nl-NL" sz="1400" kern="1200" dirty="0" err="1"/>
            <a:t>confirmed</a:t>
          </a:r>
          <a:r>
            <a:rPr lang="nl-NL" sz="1400" kern="1200" dirty="0"/>
            <a:t> in </a:t>
          </a:r>
          <a:r>
            <a:rPr lang="nl-NL" sz="1400" kern="1200" dirty="0" err="1"/>
            <a:t>blood</a:t>
          </a:r>
          <a:r>
            <a:rPr lang="nl-NL" sz="1400" kern="1200" dirty="0"/>
            <a:t>)</a:t>
          </a:r>
          <a:endParaRPr lang="en-US" sz="1400" kern="1200" dirty="0"/>
        </a:p>
      </dsp:txBody>
      <dsp:txXfrm>
        <a:off x="2135088" y="1606898"/>
        <a:ext cx="8540352" cy="757281"/>
      </dsp:txXfrm>
    </dsp:sp>
    <dsp:sp modelId="{BF8CE82F-CA38-4F3C-8E30-6FAF90917521}">
      <dsp:nvSpPr>
        <dsp:cNvPr id="0" name=""/>
        <dsp:cNvSpPr/>
      </dsp:nvSpPr>
      <dsp:spPr>
        <a:xfrm>
          <a:off x="0" y="1606898"/>
          <a:ext cx="2135088" cy="757281"/>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982" tIns="74803" rIns="112982" bIns="74803" numCol="1" spcCol="1270" anchor="ctr" anchorCtr="0">
          <a:noAutofit/>
        </a:bodyPr>
        <a:lstStyle/>
        <a:p>
          <a:pPr marL="0" lvl="0" indent="0" algn="ctr" defTabSz="755650">
            <a:lnSpc>
              <a:spcPct val="90000"/>
            </a:lnSpc>
            <a:spcBef>
              <a:spcPct val="0"/>
            </a:spcBef>
            <a:spcAft>
              <a:spcPct val="35000"/>
            </a:spcAft>
            <a:buNone/>
          </a:pPr>
          <a:r>
            <a:rPr lang="nl-NL" sz="1700" kern="1200" dirty="0"/>
            <a:t>Pilot </a:t>
          </a:r>
          <a:r>
            <a:rPr lang="nl-NL" sz="1700" kern="1200" dirty="0" err="1"/>
            <a:t>study</a:t>
          </a:r>
          <a:r>
            <a:rPr lang="nl-NL" sz="1700" kern="1200" dirty="0"/>
            <a:t> (2021)</a:t>
          </a:r>
          <a:endParaRPr lang="en-US" sz="1700" kern="1200" dirty="0"/>
        </a:p>
      </dsp:txBody>
      <dsp:txXfrm>
        <a:off x="0" y="1606898"/>
        <a:ext cx="2135088" cy="757281"/>
      </dsp:txXfrm>
    </dsp:sp>
    <dsp:sp modelId="{8114D2B3-0000-43A1-AFFC-8ED1B87900B0}">
      <dsp:nvSpPr>
        <dsp:cNvPr id="0" name=""/>
        <dsp:cNvSpPr/>
      </dsp:nvSpPr>
      <dsp:spPr>
        <a:xfrm>
          <a:off x="2135088" y="2409616"/>
          <a:ext cx="8540352" cy="757281"/>
        </a:xfrm>
        <a:prstGeom prst="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707" tIns="192349" rIns="165707" bIns="192349" numCol="1" spcCol="1270" anchor="ctr" anchorCtr="0">
          <a:noAutofit/>
        </a:bodyPr>
        <a:lstStyle/>
        <a:p>
          <a:pPr marL="0" lvl="0" indent="0" algn="l" defTabSz="622300">
            <a:lnSpc>
              <a:spcPct val="90000"/>
            </a:lnSpc>
            <a:spcBef>
              <a:spcPct val="0"/>
            </a:spcBef>
            <a:spcAft>
              <a:spcPct val="35000"/>
            </a:spcAft>
            <a:buNone/>
          </a:pPr>
          <a:r>
            <a:rPr lang="nl-NL" sz="1400" kern="1200" dirty="0"/>
            <a:t>“Drugs have </a:t>
          </a:r>
          <a:r>
            <a:rPr lang="nl-NL" sz="1400" kern="1200" dirty="0" err="1"/>
            <a:t>overtaken</a:t>
          </a:r>
          <a:r>
            <a:rPr lang="nl-NL" sz="1400" kern="1200" dirty="0"/>
            <a:t> alcohol”</a:t>
          </a:r>
        </a:p>
      </dsp:txBody>
      <dsp:txXfrm>
        <a:off x="2135088" y="2409616"/>
        <a:ext cx="8540352" cy="757281"/>
      </dsp:txXfrm>
    </dsp:sp>
    <dsp:sp modelId="{6E7B88C6-C77F-4E74-A17E-16A1B4637C65}">
      <dsp:nvSpPr>
        <dsp:cNvPr id="0" name=""/>
        <dsp:cNvSpPr/>
      </dsp:nvSpPr>
      <dsp:spPr>
        <a:xfrm>
          <a:off x="0" y="2409616"/>
          <a:ext cx="2135088" cy="757281"/>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982" tIns="74803" rIns="112982" bIns="74803" numCol="1" spcCol="1270" anchor="ctr" anchorCtr="0">
          <a:noAutofit/>
        </a:bodyPr>
        <a:lstStyle/>
        <a:p>
          <a:pPr marL="0" lvl="0" indent="0" algn="ctr" defTabSz="755650">
            <a:lnSpc>
              <a:spcPct val="90000"/>
            </a:lnSpc>
            <a:spcBef>
              <a:spcPct val="0"/>
            </a:spcBef>
            <a:spcAft>
              <a:spcPct val="35000"/>
            </a:spcAft>
            <a:buNone/>
          </a:pPr>
          <a:r>
            <a:rPr lang="nl-NL" sz="1700" kern="1200" dirty="0"/>
            <a:t>Recent </a:t>
          </a:r>
          <a:r>
            <a:rPr lang="nl-NL" sz="1700" kern="1200" dirty="0" err="1"/>
            <a:t>police</a:t>
          </a:r>
          <a:r>
            <a:rPr lang="nl-NL" sz="1700" kern="1200" dirty="0"/>
            <a:t> </a:t>
          </a:r>
          <a:r>
            <a:rPr lang="nl-NL" sz="1700" kern="1200" dirty="0" err="1"/>
            <a:t>reports</a:t>
          </a:r>
          <a:endParaRPr lang="en-US" sz="1700" kern="1200" dirty="0"/>
        </a:p>
      </dsp:txBody>
      <dsp:txXfrm>
        <a:off x="0" y="2409616"/>
        <a:ext cx="2135088" cy="75728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960920-C2CE-4414-A845-7D37BA2A6CFA}">
      <dsp:nvSpPr>
        <dsp:cNvPr id="0" name=""/>
        <dsp:cNvSpPr/>
      </dsp:nvSpPr>
      <dsp:spPr>
        <a:xfrm>
          <a:off x="126" y="1324486"/>
          <a:ext cx="2460271" cy="1599176"/>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nl-NL" sz="2900" kern="1200" dirty="0"/>
            <a:t>Method of </a:t>
          </a:r>
          <a:r>
            <a:rPr lang="nl-NL" sz="2900" kern="1200" dirty="0" err="1"/>
            <a:t>testing</a:t>
          </a:r>
          <a:r>
            <a:rPr lang="nl-NL" sz="2900" kern="1200" dirty="0"/>
            <a:t> </a:t>
          </a:r>
          <a:r>
            <a:rPr lang="nl-NL" sz="2900" kern="1200" dirty="0" err="1"/>
            <a:t>and</a:t>
          </a:r>
          <a:r>
            <a:rPr lang="nl-NL" sz="2900" kern="1200" dirty="0"/>
            <a:t> </a:t>
          </a:r>
          <a:r>
            <a:rPr lang="nl-NL" sz="2900" kern="1200" dirty="0" err="1"/>
            <a:t>prosecution</a:t>
          </a:r>
          <a:endParaRPr lang="en-US" sz="2900" kern="1200" dirty="0"/>
        </a:p>
      </dsp:txBody>
      <dsp:txXfrm>
        <a:off x="78191" y="1402551"/>
        <a:ext cx="2304141" cy="1443046"/>
      </dsp:txXfrm>
    </dsp:sp>
    <dsp:sp modelId="{E9688FDF-AC03-49C3-A614-F604293B3D07}">
      <dsp:nvSpPr>
        <dsp:cNvPr id="0" name=""/>
        <dsp:cNvSpPr/>
      </dsp:nvSpPr>
      <dsp:spPr>
        <a:xfrm>
          <a:off x="1230262" y="767768"/>
          <a:ext cx="2712612" cy="2712612"/>
        </a:xfrm>
        <a:custGeom>
          <a:avLst/>
          <a:gdLst/>
          <a:ahLst/>
          <a:cxnLst/>
          <a:rect l="0" t="0" r="0" b="0"/>
          <a:pathLst>
            <a:path>
              <a:moveTo>
                <a:pt x="273817" y="539124"/>
              </a:moveTo>
              <a:arcTo wR="1356306" hR="1356306" stAng="13022972" swAng="6354056"/>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5E1F184-DCC7-4B7B-9A01-2D1DC60A42FA}">
      <dsp:nvSpPr>
        <dsp:cNvPr id="0" name=""/>
        <dsp:cNvSpPr/>
      </dsp:nvSpPr>
      <dsp:spPr>
        <a:xfrm>
          <a:off x="2712738" y="1324486"/>
          <a:ext cx="2460271" cy="1599176"/>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nl-NL" sz="2900" kern="1200"/>
            <a:t>Police capacity</a:t>
          </a:r>
          <a:endParaRPr lang="en-US" sz="2900" kern="1200"/>
        </a:p>
      </dsp:txBody>
      <dsp:txXfrm>
        <a:off x="2790803" y="1402551"/>
        <a:ext cx="2304141" cy="1443046"/>
      </dsp:txXfrm>
    </dsp:sp>
    <dsp:sp modelId="{F3A2ABD9-5EBF-43ED-B8B4-CD97432BB970}">
      <dsp:nvSpPr>
        <dsp:cNvPr id="0" name=""/>
        <dsp:cNvSpPr/>
      </dsp:nvSpPr>
      <dsp:spPr>
        <a:xfrm>
          <a:off x="1230262" y="767768"/>
          <a:ext cx="2712612" cy="2712612"/>
        </a:xfrm>
        <a:custGeom>
          <a:avLst/>
          <a:gdLst/>
          <a:ahLst/>
          <a:cxnLst/>
          <a:rect l="0" t="0" r="0" b="0"/>
          <a:pathLst>
            <a:path>
              <a:moveTo>
                <a:pt x="2438794" y="2173487"/>
              </a:moveTo>
              <a:arcTo wR="1356306" hR="1356306" stAng="2222972" swAng="6354056"/>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bwMode="gray">
          <a:xfrm>
            <a:off x="0" y="0"/>
            <a:ext cx="2971800" cy="457200"/>
          </a:xfrm>
          <a:prstGeom prst="rect">
            <a:avLst/>
          </a:prstGeom>
        </p:spPr>
        <p:txBody>
          <a:bodyPr vert="horz" lIns="91440" tIns="45720" rIns="91440" bIns="45720" rtlCol="0"/>
          <a:lstStyle>
            <a:lvl1pPr algn="l">
              <a:defRPr sz="1200"/>
            </a:lvl1pPr>
          </a:lstStyle>
          <a:p>
            <a:endParaRPr lang="nl-NL" dirty="0"/>
          </a:p>
        </p:txBody>
      </p:sp>
      <p:sp>
        <p:nvSpPr>
          <p:cNvPr id="3" name="Tijdelijke aanduiding voor datum 2"/>
          <p:cNvSpPr>
            <a:spLocks noGrp="1"/>
          </p:cNvSpPr>
          <p:nvPr>
            <p:ph type="dt" sz="quarter" idx="1"/>
          </p:nvPr>
        </p:nvSpPr>
        <p:spPr bwMode="gray">
          <a:xfrm>
            <a:off x="3884613" y="0"/>
            <a:ext cx="2971800" cy="457200"/>
          </a:xfrm>
          <a:prstGeom prst="rect">
            <a:avLst/>
          </a:prstGeom>
        </p:spPr>
        <p:txBody>
          <a:bodyPr vert="horz" lIns="91440" tIns="45720" rIns="91440" bIns="45720" rtlCol="0"/>
          <a:lstStyle>
            <a:lvl1pPr algn="r">
              <a:defRPr sz="1200"/>
            </a:lvl1pPr>
          </a:lstStyle>
          <a:p>
            <a:fld id="{2D7757D0-0DA8-4B50-962C-F8908CCD91C6}" type="datetimeFigureOut">
              <a:rPr lang="nl-NL" smtClean="0"/>
              <a:pPr/>
              <a:t>23-5-2025</a:t>
            </a:fld>
            <a:endParaRPr lang="nl-NL" dirty="0"/>
          </a:p>
        </p:txBody>
      </p:sp>
      <p:sp>
        <p:nvSpPr>
          <p:cNvPr id="4" name="Tijdelijke aanduiding voor voettekst 3"/>
          <p:cNvSpPr>
            <a:spLocks noGrp="1"/>
          </p:cNvSpPr>
          <p:nvPr>
            <p:ph type="ftr" sz="quarter" idx="2"/>
          </p:nvPr>
        </p:nvSpPr>
        <p:spPr bwMode="gray">
          <a:xfrm>
            <a:off x="0" y="8685213"/>
            <a:ext cx="2971800" cy="457200"/>
          </a:xfrm>
          <a:prstGeom prst="rect">
            <a:avLst/>
          </a:prstGeom>
        </p:spPr>
        <p:txBody>
          <a:bodyPr vert="horz" lIns="91440" tIns="45720" rIns="91440" bIns="45720" rtlCol="0" anchor="b"/>
          <a:lstStyle>
            <a:lvl1pPr algn="l">
              <a:defRPr sz="1200"/>
            </a:lvl1pPr>
          </a:lstStyle>
          <a:p>
            <a:endParaRPr lang="nl-NL" dirty="0"/>
          </a:p>
        </p:txBody>
      </p:sp>
      <p:sp>
        <p:nvSpPr>
          <p:cNvPr id="5" name="Tijdelijke aanduiding voor dianummer 4"/>
          <p:cNvSpPr>
            <a:spLocks noGrp="1"/>
          </p:cNvSpPr>
          <p:nvPr>
            <p:ph type="sldNum" sz="quarter" idx="3"/>
          </p:nvPr>
        </p:nvSpPr>
        <p:spPr bwMode="gray">
          <a:xfrm>
            <a:off x="3884613" y="8685213"/>
            <a:ext cx="2971800" cy="457200"/>
          </a:xfrm>
          <a:prstGeom prst="rect">
            <a:avLst/>
          </a:prstGeom>
        </p:spPr>
        <p:txBody>
          <a:bodyPr vert="horz" lIns="91440" tIns="45720" rIns="91440" bIns="45720" rtlCol="0" anchor="b"/>
          <a:lstStyle>
            <a:lvl1pPr algn="r">
              <a:defRPr sz="1200"/>
            </a:lvl1pPr>
          </a:lstStyle>
          <a:p>
            <a:fld id="{8393B2BB-416B-4E85-A754-0B695991D3F5}" type="slidenum">
              <a:rPr lang="nl-NL" smtClean="0"/>
              <a:pPr/>
              <a:t>‹nr.›</a:t>
            </a:fld>
            <a:endParaRPr lang="nl-NL" dirty="0"/>
          </a:p>
        </p:txBody>
      </p:sp>
    </p:spTree>
    <p:extLst>
      <p:ext uri="{BB962C8B-B14F-4D97-AF65-F5344CB8AC3E}">
        <p14:creationId xmlns:p14="http://schemas.microsoft.com/office/powerpoint/2010/main" val="22673547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bwMode="gray">
          <a:xfrm>
            <a:off x="0" y="0"/>
            <a:ext cx="2971800" cy="457200"/>
          </a:xfrm>
          <a:prstGeom prst="rect">
            <a:avLst/>
          </a:prstGeom>
        </p:spPr>
        <p:txBody>
          <a:bodyPr vert="horz" lIns="91440" tIns="45720" rIns="91440" bIns="45720" rtlCol="0"/>
          <a:lstStyle>
            <a:lvl1pPr algn="l">
              <a:defRPr sz="1200"/>
            </a:lvl1pPr>
          </a:lstStyle>
          <a:p>
            <a:endParaRPr lang="nl-NL" dirty="0"/>
          </a:p>
        </p:txBody>
      </p:sp>
      <p:sp>
        <p:nvSpPr>
          <p:cNvPr id="3" name="Tijdelijke aanduiding voor datum 2"/>
          <p:cNvSpPr>
            <a:spLocks noGrp="1"/>
          </p:cNvSpPr>
          <p:nvPr>
            <p:ph type="dt" idx="1"/>
          </p:nvPr>
        </p:nvSpPr>
        <p:spPr bwMode="gray">
          <a:xfrm>
            <a:off x="3884613" y="0"/>
            <a:ext cx="2971800" cy="457200"/>
          </a:xfrm>
          <a:prstGeom prst="rect">
            <a:avLst/>
          </a:prstGeom>
        </p:spPr>
        <p:txBody>
          <a:bodyPr vert="horz" lIns="91440" tIns="45720" rIns="91440" bIns="45720" rtlCol="0"/>
          <a:lstStyle>
            <a:lvl1pPr algn="r">
              <a:defRPr sz="1200"/>
            </a:lvl1pPr>
          </a:lstStyle>
          <a:p>
            <a:fld id="{7CAC0B33-3943-42F1-973C-9CDD51C76BBD}" type="datetimeFigureOut">
              <a:rPr lang="nl-NL" smtClean="0"/>
              <a:pPr/>
              <a:t>23-5-2025</a:t>
            </a:fld>
            <a:endParaRPr lang="nl-NL" dirty="0"/>
          </a:p>
        </p:txBody>
      </p:sp>
      <p:sp>
        <p:nvSpPr>
          <p:cNvPr id="4" name="Tijdelijke aanduiding voor dia-afbeelding 3"/>
          <p:cNvSpPr>
            <a:spLocks noGrp="1" noRot="1" noChangeAspect="1"/>
          </p:cNvSpPr>
          <p:nvPr>
            <p:ph type="sldImg" idx="2"/>
          </p:nvPr>
        </p:nvSpPr>
        <p:spPr bwMode="gray">
          <a:xfrm>
            <a:off x="381000" y="685800"/>
            <a:ext cx="6096000" cy="3429000"/>
          </a:xfrm>
          <a:prstGeom prst="rect">
            <a:avLst/>
          </a:prstGeom>
          <a:noFill/>
          <a:ln w="12700">
            <a:solidFill>
              <a:prstClr val="black"/>
            </a:solidFill>
          </a:ln>
        </p:spPr>
        <p:txBody>
          <a:bodyPr vert="horz" lIns="91440" tIns="45720" rIns="91440" bIns="45720" rtlCol="0" anchor="ctr"/>
          <a:lstStyle/>
          <a:p>
            <a:endParaRPr lang="nl-NL" dirty="0"/>
          </a:p>
        </p:txBody>
      </p:sp>
      <p:sp>
        <p:nvSpPr>
          <p:cNvPr id="5" name="Tijdelijke aanduiding voor notities 4"/>
          <p:cNvSpPr>
            <a:spLocks noGrp="1"/>
          </p:cNvSpPr>
          <p:nvPr>
            <p:ph type="body" sz="quarter" idx="3"/>
          </p:nvPr>
        </p:nvSpPr>
        <p:spPr bwMode="gray">
          <a:xfrm>
            <a:off x="685800" y="4343400"/>
            <a:ext cx="5486400" cy="4114800"/>
          </a:xfrm>
          <a:prstGeom prst="rect">
            <a:avLst/>
          </a:prstGeom>
        </p:spPr>
        <p:txBody>
          <a:bodyPr vert="horz" lIns="91440" tIns="45720" rIns="91440" bIns="45720" rtlCol="0">
            <a:normAutofit/>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6" name="Tijdelijke aanduiding voor voettekst 5"/>
          <p:cNvSpPr>
            <a:spLocks noGrp="1"/>
          </p:cNvSpPr>
          <p:nvPr>
            <p:ph type="ftr" sz="quarter" idx="4"/>
          </p:nvPr>
        </p:nvSpPr>
        <p:spPr bwMode="gray">
          <a:xfrm>
            <a:off x="0" y="8685213"/>
            <a:ext cx="2971800" cy="457200"/>
          </a:xfrm>
          <a:prstGeom prst="rect">
            <a:avLst/>
          </a:prstGeom>
        </p:spPr>
        <p:txBody>
          <a:bodyPr vert="horz" lIns="91440" tIns="45720" rIns="91440" bIns="45720" rtlCol="0" anchor="b"/>
          <a:lstStyle>
            <a:lvl1pPr algn="l">
              <a:defRPr sz="1200"/>
            </a:lvl1pPr>
          </a:lstStyle>
          <a:p>
            <a:endParaRPr lang="nl-NL" dirty="0"/>
          </a:p>
        </p:txBody>
      </p:sp>
      <p:sp>
        <p:nvSpPr>
          <p:cNvPr id="7" name="Tijdelijke aanduiding voor dianummer 6"/>
          <p:cNvSpPr>
            <a:spLocks noGrp="1"/>
          </p:cNvSpPr>
          <p:nvPr>
            <p:ph type="sldNum" sz="quarter" idx="5"/>
          </p:nvPr>
        </p:nvSpPr>
        <p:spPr bwMode="gray">
          <a:xfrm>
            <a:off x="3884613" y="8685213"/>
            <a:ext cx="2971800" cy="457200"/>
          </a:xfrm>
          <a:prstGeom prst="rect">
            <a:avLst/>
          </a:prstGeom>
        </p:spPr>
        <p:txBody>
          <a:bodyPr vert="horz" lIns="91440" tIns="45720" rIns="91440" bIns="45720" rtlCol="0" anchor="b"/>
          <a:lstStyle>
            <a:lvl1pPr algn="r">
              <a:defRPr sz="1200"/>
            </a:lvl1pPr>
          </a:lstStyle>
          <a:p>
            <a:fld id="{697381A9-0C9E-4D3A-A28B-AC4E168A57BC}" type="slidenum">
              <a:rPr lang="nl-NL" smtClean="0"/>
              <a:pPr/>
              <a:t>‹nr.›</a:t>
            </a:fld>
            <a:endParaRPr lang="nl-NL" dirty="0"/>
          </a:p>
        </p:txBody>
      </p:sp>
    </p:spTree>
    <p:extLst>
      <p:ext uri="{BB962C8B-B14F-4D97-AF65-F5344CB8AC3E}">
        <p14:creationId xmlns:p14="http://schemas.microsoft.com/office/powerpoint/2010/main" val="3545252254"/>
      </p:ext>
    </p:extLst>
  </p:cSld>
  <p:clrMap bg1="lt1" tx1="dk1" bg2="lt2" tx2="dk2" accent1="accent1" accent2="accent2" accent3="accent3" accent4="accent4" accent5="accent5" accent6="accent6" hlink="hlink" folHlink="folHlink"/>
  <p:notesStyle>
    <a:lvl1pPr marL="0" algn="l" defTabSz="1088502" rtl="0" eaLnBrk="1" latinLnBrk="0" hangingPunct="1">
      <a:defRPr sz="1400" kern="1200">
        <a:solidFill>
          <a:schemeClr val="tx1"/>
        </a:solidFill>
        <a:latin typeface="+mn-lt"/>
        <a:ea typeface="+mn-ea"/>
        <a:cs typeface="+mn-cs"/>
      </a:defRPr>
    </a:lvl1pPr>
    <a:lvl2pPr marL="544251" algn="l" defTabSz="1088502" rtl="0" eaLnBrk="1" latinLnBrk="0" hangingPunct="1">
      <a:defRPr sz="1400" kern="1200">
        <a:solidFill>
          <a:schemeClr val="tx1"/>
        </a:solidFill>
        <a:latin typeface="+mn-lt"/>
        <a:ea typeface="+mn-ea"/>
        <a:cs typeface="+mn-cs"/>
      </a:defRPr>
    </a:lvl2pPr>
    <a:lvl3pPr marL="1088502" algn="l" defTabSz="1088502" rtl="0" eaLnBrk="1" latinLnBrk="0" hangingPunct="1">
      <a:defRPr sz="1400" kern="1200">
        <a:solidFill>
          <a:schemeClr val="tx1"/>
        </a:solidFill>
        <a:latin typeface="+mn-lt"/>
        <a:ea typeface="+mn-ea"/>
        <a:cs typeface="+mn-cs"/>
      </a:defRPr>
    </a:lvl3pPr>
    <a:lvl4pPr marL="1632753" algn="l" defTabSz="1088502" rtl="0" eaLnBrk="1" latinLnBrk="0" hangingPunct="1">
      <a:defRPr sz="1400" kern="1200">
        <a:solidFill>
          <a:schemeClr val="tx1"/>
        </a:solidFill>
        <a:latin typeface="+mn-lt"/>
        <a:ea typeface="+mn-ea"/>
        <a:cs typeface="+mn-cs"/>
      </a:defRPr>
    </a:lvl4pPr>
    <a:lvl5pPr marL="2177004" algn="l" defTabSz="1088502" rtl="0" eaLnBrk="1" latinLnBrk="0" hangingPunct="1">
      <a:defRPr sz="1400" kern="1200">
        <a:solidFill>
          <a:schemeClr val="tx1"/>
        </a:solidFill>
        <a:latin typeface="+mn-lt"/>
        <a:ea typeface="+mn-ea"/>
        <a:cs typeface="+mn-cs"/>
      </a:defRPr>
    </a:lvl5pPr>
    <a:lvl6pPr marL="2721254" algn="l" defTabSz="1088502" rtl="0" eaLnBrk="1" latinLnBrk="0" hangingPunct="1">
      <a:defRPr sz="1400" kern="1200">
        <a:solidFill>
          <a:schemeClr val="tx1"/>
        </a:solidFill>
        <a:latin typeface="+mn-lt"/>
        <a:ea typeface="+mn-ea"/>
        <a:cs typeface="+mn-cs"/>
      </a:defRPr>
    </a:lvl6pPr>
    <a:lvl7pPr marL="3265505" algn="l" defTabSz="1088502" rtl="0" eaLnBrk="1" latinLnBrk="0" hangingPunct="1">
      <a:defRPr sz="1400" kern="1200">
        <a:solidFill>
          <a:schemeClr val="tx1"/>
        </a:solidFill>
        <a:latin typeface="+mn-lt"/>
        <a:ea typeface="+mn-ea"/>
        <a:cs typeface="+mn-cs"/>
      </a:defRPr>
    </a:lvl7pPr>
    <a:lvl8pPr marL="3809756" algn="l" defTabSz="1088502" rtl="0" eaLnBrk="1" latinLnBrk="0" hangingPunct="1">
      <a:defRPr sz="1400" kern="1200">
        <a:solidFill>
          <a:schemeClr val="tx1"/>
        </a:solidFill>
        <a:latin typeface="+mn-lt"/>
        <a:ea typeface="+mn-ea"/>
        <a:cs typeface="+mn-cs"/>
      </a:defRPr>
    </a:lvl8pPr>
    <a:lvl9pPr marL="4354007" algn="l" defTabSz="1088502"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97381A9-0C9E-4D3A-A28B-AC4E168A57BC}" type="slidenum">
              <a:rPr lang="nl-NL" smtClean="0"/>
              <a:pPr/>
              <a:t>1</a:t>
            </a:fld>
            <a:endParaRPr lang="nl-NL" dirty="0"/>
          </a:p>
        </p:txBody>
      </p:sp>
    </p:spTree>
    <p:extLst>
      <p:ext uri="{BB962C8B-B14F-4D97-AF65-F5344CB8AC3E}">
        <p14:creationId xmlns:p14="http://schemas.microsoft.com/office/powerpoint/2010/main" val="26166222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grpSp>
        <p:nvGrpSpPr>
          <p:cNvPr id="6" name="Group 4">
            <a:extLst>
              <a:ext uri="{FF2B5EF4-FFF2-40B4-BE49-F238E27FC236}">
                <a16:creationId xmlns:a16="http://schemas.microsoft.com/office/drawing/2014/main" id="{25973CF2-C9E9-4E68-9C09-29AF6536DD4A}"/>
              </a:ext>
            </a:extLst>
          </p:cNvPr>
          <p:cNvGrpSpPr>
            <a:grpSpLocks noSelect="1" noChangeAspect="1"/>
          </p:cNvGrpSpPr>
          <p:nvPr userDrawn="1"/>
        </p:nvGrpSpPr>
        <p:grpSpPr bwMode="auto">
          <a:xfrm>
            <a:off x="4763" y="0"/>
            <a:ext cx="12185650" cy="6780213"/>
            <a:chOff x="3" y="0"/>
            <a:chExt cx="7676" cy="4271"/>
          </a:xfrm>
        </p:grpSpPr>
        <p:sp>
          <p:nvSpPr>
            <p:cNvPr id="11" name="Freeform 5">
              <a:extLst>
                <a:ext uri="{FF2B5EF4-FFF2-40B4-BE49-F238E27FC236}">
                  <a16:creationId xmlns:a16="http://schemas.microsoft.com/office/drawing/2014/main" id="{6670D3A1-B53E-453E-BEE3-2F5CCE71F04E}"/>
                </a:ext>
              </a:extLst>
            </p:cNvPr>
            <p:cNvSpPr>
              <a:spLocks noSelect="1"/>
            </p:cNvSpPr>
            <p:nvPr userDrawn="1"/>
          </p:nvSpPr>
          <p:spPr bwMode="auto">
            <a:xfrm>
              <a:off x="1138" y="885"/>
              <a:ext cx="1051" cy="117"/>
            </a:xfrm>
            <a:custGeom>
              <a:avLst/>
              <a:gdLst>
                <a:gd name="T0" fmla="*/ 988 w 5262"/>
                <a:gd name="T1" fmla="*/ 3 h 586"/>
                <a:gd name="T2" fmla="*/ 1197 w 5262"/>
                <a:gd name="T3" fmla="*/ 137 h 586"/>
                <a:gd name="T4" fmla="*/ 1449 w 5262"/>
                <a:gd name="T5" fmla="*/ 40 h 586"/>
                <a:gd name="T6" fmla="*/ 1338 w 5262"/>
                <a:gd name="T7" fmla="*/ 192 h 586"/>
                <a:gd name="T8" fmla="*/ 1596 w 5262"/>
                <a:gd name="T9" fmla="*/ 43 h 586"/>
                <a:gd name="T10" fmla="*/ 1748 w 5262"/>
                <a:gd name="T11" fmla="*/ 113 h 586"/>
                <a:gd name="T12" fmla="*/ 1934 w 5262"/>
                <a:gd name="T13" fmla="*/ 99 h 586"/>
                <a:gd name="T14" fmla="*/ 2021 w 5262"/>
                <a:gd name="T15" fmla="*/ 3 h 586"/>
                <a:gd name="T16" fmla="*/ 2134 w 5262"/>
                <a:gd name="T17" fmla="*/ 61 h 586"/>
                <a:gd name="T18" fmla="*/ 2312 w 5262"/>
                <a:gd name="T19" fmla="*/ 102 h 586"/>
                <a:gd name="T20" fmla="*/ 2402 w 5262"/>
                <a:gd name="T21" fmla="*/ 195 h 586"/>
                <a:gd name="T22" fmla="*/ 2638 w 5262"/>
                <a:gd name="T23" fmla="*/ 76 h 586"/>
                <a:gd name="T24" fmla="*/ 2743 w 5262"/>
                <a:gd name="T25" fmla="*/ 192 h 586"/>
                <a:gd name="T26" fmla="*/ 2809 w 5262"/>
                <a:gd name="T27" fmla="*/ 125 h 586"/>
                <a:gd name="T28" fmla="*/ 3126 w 5262"/>
                <a:gd name="T29" fmla="*/ 65 h 586"/>
                <a:gd name="T30" fmla="*/ 3236 w 5262"/>
                <a:gd name="T31" fmla="*/ 134 h 586"/>
                <a:gd name="T32" fmla="*/ 3236 w 5262"/>
                <a:gd name="T33" fmla="*/ 96 h 586"/>
                <a:gd name="T34" fmla="*/ 3439 w 5262"/>
                <a:gd name="T35" fmla="*/ 78 h 586"/>
                <a:gd name="T36" fmla="*/ 3581 w 5262"/>
                <a:gd name="T37" fmla="*/ 3 h 586"/>
                <a:gd name="T38" fmla="*/ 3791 w 5262"/>
                <a:gd name="T39" fmla="*/ 192 h 586"/>
                <a:gd name="T40" fmla="*/ 3932 w 5262"/>
                <a:gd name="T41" fmla="*/ 132 h 586"/>
                <a:gd name="T42" fmla="*/ 4117 w 5262"/>
                <a:gd name="T43" fmla="*/ 3 h 586"/>
                <a:gd name="T44" fmla="*/ 89 w 5262"/>
                <a:gd name="T45" fmla="*/ 585 h 586"/>
                <a:gd name="T46" fmla="*/ 288 w 5262"/>
                <a:gd name="T47" fmla="*/ 455 h 586"/>
                <a:gd name="T48" fmla="*/ 376 w 5262"/>
                <a:gd name="T49" fmla="*/ 472 h 586"/>
                <a:gd name="T50" fmla="*/ 663 w 5262"/>
                <a:gd name="T51" fmla="*/ 484 h 586"/>
                <a:gd name="T52" fmla="*/ 723 w 5262"/>
                <a:gd name="T53" fmla="*/ 393 h 586"/>
                <a:gd name="T54" fmla="*/ 833 w 5262"/>
                <a:gd name="T55" fmla="*/ 544 h 586"/>
                <a:gd name="T56" fmla="*/ 967 w 5262"/>
                <a:gd name="T57" fmla="*/ 392 h 586"/>
                <a:gd name="T58" fmla="*/ 962 w 5262"/>
                <a:gd name="T59" fmla="*/ 477 h 586"/>
                <a:gd name="T60" fmla="*/ 1096 w 5262"/>
                <a:gd name="T61" fmla="*/ 393 h 586"/>
                <a:gd name="T62" fmla="*/ 1365 w 5262"/>
                <a:gd name="T63" fmla="*/ 585 h 586"/>
                <a:gd name="T64" fmla="*/ 1368 w 5262"/>
                <a:gd name="T65" fmla="*/ 431 h 586"/>
                <a:gd name="T66" fmla="*/ 1566 w 5262"/>
                <a:gd name="T67" fmla="*/ 503 h 586"/>
                <a:gd name="T68" fmla="*/ 1702 w 5262"/>
                <a:gd name="T69" fmla="*/ 393 h 586"/>
                <a:gd name="T70" fmla="*/ 2051 w 5262"/>
                <a:gd name="T71" fmla="*/ 582 h 586"/>
                <a:gd name="T72" fmla="*/ 2103 w 5262"/>
                <a:gd name="T73" fmla="*/ 582 h 586"/>
                <a:gd name="T74" fmla="*/ 2262 w 5262"/>
                <a:gd name="T75" fmla="*/ 503 h 586"/>
                <a:gd name="T76" fmla="*/ 2398 w 5262"/>
                <a:gd name="T77" fmla="*/ 582 h 586"/>
                <a:gd name="T78" fmla="*/ 2442 w 5262"/>
                <a:gd name="T79" fmla="*/ 428 h 586"/>
                <a:gd name="T80" fmla="*/ 2599 w 5262"/>
                <a:gd name="T81" fmla="*/ 393 h 586"/>
                <a:gd name="T82" fmla="*/ 2815 w 5262"/>
                <a:gd name="T83" fmla="*/ 393 h 586"/>
                <a:gd name="T84" fmla="*/ 2926 w 5262"/>
                <a:gd name="T85" fmla="*/ 544 h 586"/>
                <a:gd name="T86" fmla="*/ 3103 w 5262"/>
                <a:gd name="T87" fmla="*/ 467 h 586"/>
                <a:gd name="T88" fmla="*/ 3221 w 5262"/>
                <a:gd name="T89" fmla="*/ 508 h 586"/>
                <a:gd name="T90" fmla="*/ 3267 w 5262"/>
                <a:gd name="T91" fmla="*/ 582 h 586"/>
                <a:gd name="T92" fmla="*/ 3373 w 5262"/>
                <a:gd name="T93" fmla="*/ 540 h 586"/>
                <a:gd name="T94" fmla="*/ 3487 w 5262"/>
                <a:gd name="T95" fmla="*/ 520 h 586"/>
                <a:gd name="T96" fmla="*/ 3626 w 5262"/>
                <a:gd name="T97" fmla="*/ 480 h 586"/>
                <a:gd name="T98" fmla="*/ 3796 w 5262"/>
                <a:gd name="T99" fmla="*/ 467 h 586"/>
                <a:gd name="T100" fmla="*/ 3931 w 5262"/>
                <a:gd name="T101" fmla="*/ 393 h 586"/>
                <a:gd name="T102" fmla="*/ 4156 w 5262"/>
                <a:gd name="T103" fmla="*/ 582 h 586"/>
                <a:gd name="T104" fmla="*/ 4416 w 5262"/>
                <a:gd name="T105" fmla="*/ 390 h 586"/>
                <a:gd name="T106" fmla="*/ 4478 w 5262"/>
                <a:gd name="T107" fmla="*/ 571 h 586"/>
                <a:gd name="T108" fmla="*/ 4595 w 5262"/>
                <a:gd name="T109" fmla="*/ 465 h 586"/>
                <a:gd name="T110" fmla="*/ 4903 w 5262"/>
                <a:gd name="T111" fmla="*/ 430 h 586"/>
                <a:gd name="T112" fmla="*/ 4793 w 5262"/>
                <a:gd name="T113" fmla="*/ 582 h 586"/>
                <a:gd name="T114" fmla="*/ 5165 w 5262"/>
                <a:gd name="T115" fmla="*/ 392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262" h="586">
                  <a:moveTo>
                    <a:pt x="1226" y="192"/>
                  </a:moveTo>
                  <a:cubicBezTo>
                    <a:pt x="1169" y="192"/>
                    <a:pt x="1169" y="192"/>
                    <a:pt x="1169" y="192"/>
                  </a:cubicBezTo>
                  <a:cubicBezTo>
                    <a:pt x="1143" y="100"/>
                    <a:pt x="1143" y="100"/>
                    <a:pt x="1143" y="100"/>
                  </a:cubicBezTo>
                  <a:cubicBezTo>
                    <a:pt x="1139" y="89"/>
                    <a:pt x="1135" y="72"/>
                    <a:pt x="1132" y="58"/>
                  </a:cubicBezTo>
                  <a:cubicBezTo>
                    <a:pt x="1132" y="58"/>
                    <a:pt x="1132" y="58"/>
                    <a:pt x="1132" y="58"/>
                  </a:cubicBezTo>
                  <a:cubicBezTo>
                    <a:pt x="1129" y="72"/>
                    <a:pt x="1125" y="88"/>
                    <a:pt x="1121" y="100"/>
                  </a:cubicBezTo>
                  <a:cubicBezTo>
                    <a:pt x="1095" y="192"/>
                    <a:pt x="1095" y="192"/>
                    <a:pt x="1095" y="192"/>
                  </a:cubicBezTo>
                  <a:cubicBezTo>
                    <a:pt x="1042" y="192"/>
                    <a:pt x="1042" y="192"/>
                    <a:pt x="1042" y="192"/>
                  </a:cubicBezTo>
                  <a:cubicBezTo>
                    <a:pt x="988" y="3"/>
                    <a:pt x="988" y="3"/>
                    <a:pt x="988" y="3"/>
                  </a:cubicBezTo>
                  <a:cubicBezTo>
                    <a:pt x="1037" y="3"/>
                    <a:pt x="1037" y="3"/>
                    <a:pt x="1037" y="3"/>
                  </a:cubicBezTo>
                  <a:cubicBezTo>
                    <a:pt x="1065" y="101"/>
                    <a:pt x="1065" y="101"/>
                    <a:pt x="1065" y="101"/>
                  </a:cubicBezTo>
                  <a:cubicBezTo>
                    <a:pt x="1069" y="113"/>
                    <a:pt x="1071" y="125"/>
                    <a:pt x="1073" y="137"/>
                  </a:cubicBezTo>
                  <a:cubicBezTo>
                    <a:pt x="1074" y="137"/>
                    <a:pt x="1074" y="137"/>
                    <a:pt x="1074" y="137"/>
                  </a:cubicBezTo>
                  <a:cubicBezTo>
                    <a:pt x="1076" y="125"/>
                    <a:pt x="1079" y="112"/>
                    <a:pt x="1082" y="101"/>
                  </a:cubicBezTo>
                  <a:cubicBezTo>
                    <a:pt x="1111" y="3"/>
                    <a:pt x="1111" y="3"/>
                    <a:pt x="1111" y="3"/>
                  </a:cubicBezTo>
                  <a:cubicBezTo>
                    <a:pt x="1159" y="3"/>
                    <a:pt x="1159" y="3"/>
                    <a:pt x="1159" y="3"/>
                  </a:cubicBezTo>
                  <a:cubicBezTo>
                    <a:pt x="1188" y="99"/>
                    <a:pt x="1188" y="99"/>
                    <a:pt x="1188" y="99"/>
                  </a:cubicBezTo>
                  <a:cubicBezTo>
                    <a:pt x="1191" y="109"/>
                    <a:pt x="1194" y="123"/>
                    <a:pt x="1197" y="137"/>
                  </a:cubicBezTo>
                  <a:cubicBezTo>
                    <a:pt x="1198" y="137"/>
                    <a:pt x="1198" y="137"/>
                    <a:pt x="1198" y="137"/>
                  </a:cubicBezTo>
                  <a:cubicBezTo>
                    <a:pt x="1200" y="125"/>
                    <a:pt x="1204" y="109"/>
                    <a:pt x="1207" y="98"/>
                  </a:cubicBezTo>
                  <a:cubicBezTo>
                    <a:pt x="1234" y="3"/>
                    <a:pt x="1234" y="3"/>
                    <a:pt x="1234" y="3"/>
                  </a:cubicBezTo>
                  <a:cubicBezTo>
                    <a:pt x="1280" y="3"/>
                    <a:pt x="1280" y="3"/>
                    <a:pt x="1280" y="3"/>
                  </a:cubicBezTo>
                  <a:lnTo>
                    <a:pt x="1226" y="192"/>
                  </a:lnTo>
                  <a:close/>
                  <a:moveTo>
                    <a:pt x="1338" y="192"/>
                  </a:moveTo>
                  <a:cubicBezTo>
                    <a:pt x="1338" y="3"/>
                    <a:pt x="1338" y="3"/>
                    <a:pt x="1338" y="3"/>
                  </a:cubicBezTo>
                  <a:cubicBezTo>
                    <a:pt x="1449" y="3"/>
                    <a:pt x="1449" y="3"/>
                    <a:pt x="1449" y="3"/>
                  </a:cubicBezTo>
                  <a:cubicBezTo>
                    <a:pt x="1449" y="40"/>
                    <a:pt x="1449" y="40"/>
                    <a:pt x="1449" y="40"/>
                  </a:cubicBezTo>
                  <a:cubicBezTo>
                    <a:pt x="1383" y="40"/>
                    <a:pt x="1383" y="40"/>
                    <a:pt x="1383" y="40"/>
                  </a:cubicBezTo>
                  <a:cubicBezTo>
                    <a:pt x="1383" y="78"/>
                    <a:pt x="1383" y="78"/>
                    <a:pt x="1383" y="78"/>
                  </a:cubicBezTo>
                  <a:cubicBezTo>
                    <a:pt x="1446" y="78"/>
                    <a:pt x="1446" y="78"/>
                    <a:pt x="1446" y="78"/>
                  </a:cubicBezTo>
                  <a:cubicBezTo>
                    <a:pt x="1446" y="113"/>
                    <a:pt x="1446" y="113"/>
                    <a:pt x="1446" y="113"/>
                  </a:cubicBezTo>
                  <a:cubicBezTo>
                    <a:pt x="1383" y="113"/>
                    <a:pt x="1383" y="113"/>
                    <a:pt x="1383" y="113"/>
                  </a:cubicBezTo>
                  <a:cubicBezTo>
                    <a:pt x="1383" y="155"/>
                    <a:pt x="1383" y="155"/>
                    <a:pt x="1383" y="155"/>
                  </a:cubicBezTo>
                  <a:cubicBezTo>
                    <a:pt x="1449" y="155"/>
                    <a:pt x="1449" y="155"/>
                    <a:pt x="1449" y="155"/>
                  </a:cubicBezTo>
                  <a:cubicBezTo>
                    <a:pt x="1449" y="192"/>
                    <a:pt x="1449" y="192"/>
                    <a:pt x="1449" y="192"/>
                  </a:cubicBezTo>
                  <a:lnTo>
                    <a:pt x="1338" y="192"/>
                  </a:lnTo>
                  <a:close/>
                  <a:moveTo>
                    <a:pt x="1596" y="43"/>
                  </a:moveTo>
                  <a:cubicBezTo>
                    <a:pt x="1596" y="192"/>
                    <a:pt x="1596" y="192"/>
                    <a:pt x="1596" y="192"/>
                  </a:cubicBezTo>
                  <a:cubicBezTo>
                    <a:pt x="1551" y="192"/>
                    <a:pt x="1551" y="192"/>
                    <a:pt x="1551" y="192"/>
                  </a:cubicBezTo>
                  <a:cubicBezTo>
                    <a:pt x="1551" y="43"/>
                    <a:pt x="1551" y="43"/>
                    <a:pt x="1551" y="43"/>
                  </a:cubicBezTo>
                  <a:cubicBezTo>
                    <a:pt x="1504" y="43"/>
                    <a:pt x="1504" y="43"/>
                    <a:pt x="1504" y="43"/>
                  </a:cubicBezTo>
                  <a:cubicBezTo>
                    <a:pt x="1504" y="3"/>
                    <a:pt x="1504" y="3"/>
                    <a:pt x="1504" y="3"/>
                  </a:cubicBezTo>
                  <a:cubicBezTo>
                    <a:pt x="1643" y="3"/>
                    <a:pt x="1643" y="3"/>
                    <a:pt x="1643" y="3"/>
                  </a:cubicBezTo>
                  <a:cubicBezTo>
                    <a:pt x="1643" y="43"/>
                    <a:pt x="1643" y="43"/>
                    <a:pt x="1643" y="43"/>
                  </a:cubicBezTo>
                  <a:lnTo>
                    <a:pt x="1596" y="43"/>
                  </a:lnTo>
                  <a:close/>
                  <a:moveTo>
                    <a:pt x="1704" y="192"/>
                  </a:moveTo>
                  <a:cubicBezTo>
                    <a:pt x="1704" y="3"/>
                    <a:pt x="1704" y="3"/>
                    <a:pt x="1704" y="3"/>
                  </a:cubicBezTo>
                  <a:cubicBezTo>
                    <a:pt x="1814" y="3"/>
                    <a:pt x="1814" y="3"/>
                    <a:pt x="1814" y="3"/>
                  </a:cubicBezTo>
                  <a:cubicBezTo>
                    <a:pt x="1814" y="40"/>
                    <a:pt x="1814" y="40"/>
                    <a:pt x="1814" y="40"/>
                  </a:cubicBezTo>
                  <a:cubicBezTo>
                    <a:pt x="1748" y="40"/>
                    <a:pt x="1748" y="40"/>
                    <a:pt x="1748" y="40"/>
                  </a:cubicBezTo>
                  <a:cubicBezTo>
                    <a:pt x="1748" y="78"/>
                    <a:pt x="1748" y="78"/>
                    <a:pt x="1748" y="78"/>
                  </a:cubicBezTo>
                  <a:cubicBezTo>
                    <a:pt x="1811" y="78"/>
                    <a:pt x="1811" y="78"/>
                    <a:pt x="1811" y="78"/>
                  </a:cubicBezTo>
                  <a:cubicBezTo>
                    <a:pt x="1811" y="113"/>
                    <a:pt x="1811" y="113"/>
                    <a:pt x="1811" y="113"/>
                  </a:cubicBezTo>
                  <a:cubicBezTo>
                    <a:pt x="1748" y="113"/>
                    <a:pt x="1748" y="113"/>
                    <a:pt x="1748" y="113"/>
                  </a:cubicBezTo>
                  <a:cubicBezTo>
                    <a:pt x="1748" y="155"/>
                    <a:pt x="1748" y="155"/>
                    <a:pt x="1748" y="155"/>
                  </a:cubicBezTo>
                  <a:cubicBezTo>
                    <a:pt x="1814" y="155"/>
                    <a:pt x="1814" y="155"/>
                    <a:pt x="1814" y="155"/>
                  </a:cubicBezTo>
                  <a:cubicBezTo>
                    <a:pt x="1814" y="192"/>
                    <a:pt x="1814" y="192"/>
                    <a:pt x="1814" y="192"/>
                  </a:cubicBezTo>
                  <a:lnTo>
                    <a:pt x="1704" y="192"/>
                  </a:lnTo>
                  <a:close/>
                  <a:moveTo>
                    <a:pt x="2004" y="192"/>
                  </a:moveTo>
                  <a:cubicBezTo>
                    <a:pt x="1950" y="100"/>
                    <a:pt x="1950" y="100"/>
                    <a:pt x="1950" y="100"/>
                  </a:cubicBezTo>
                  <a:cubicBezTo>
                    <a:pt x="1944" y="89"/>
                    <a:pt x="1938" y="76"/>
                    <a:pt x="1933" y="65"/>
                  </a:cubicBezTo>
                  <a:cubicBezTo>
                    <a:pt x="1933" y="65"/>
                    <a:pt x="1933" y="65"/>
                    <a:pt x="1933" y="65"/>
                  </a:cubicBezTo>
                  <a:cubicBezTo>
                    <a:pt x="1934" y="74"/>
                    <a:pt x="1934" y="84"/>
                    <a:pt x="1934" y="99"/>
                  </a:cubicBezTo>
                  <a:cubicBezTo>
                    <a:pt x="1934" y="192"/>
                    <a:pt x="1934" y="192"/>
                    <a:pt x="1934" y="192"/>
                  </a:cubicBezTo>
                  <a:cubicBezTo>
                    <a:pt x="1891" y="192"/>
                    <a:pt x="1891" y="192"/>
                    <a:pt x="1891" y="192"/>
                  </a:cubicBezTo>
                  <a:cubicBezTo>
                    <a:pt x="1891" y="3"/>
                    <a:pt x="1891" y="3"/>
                    <a:pt x="1891" y="3"/>
                  </a:cubicBezTo>
                  <a:cubicBezTo>
                    <a:pt x="1951" y="3"/>
                    <a:pt x="1951" y="3"/>
                    <a:pt x="1951" y="3"/>
                  </a:cubicBezTo>
                  <a:cubicBezTo>
                    <a:pt x="2003" y="93"/>
                    <a:pt x="2003" y="93"/>
                    <a:pt x="2003" y="93"/>
                  </a:cubicBezTo>
                  <a:cubicBezTo>
                    <a:pt x="2010" y="105"/>
                    <a:pt x="2016" y="117"/>
                    <a:pt x="2022" y="129"/>
                  </a:cubicBezTo>
                  <a:cubicBezTo>
                    <a:pt x="2022" y="129"/>
                    <a:pt x="2022" y="129"/>
                    <a:pt x="2022" y="129"/>
                  </a:cubicBezTo>
                  <a:cubicBezTo>
                    <a:pt x="2021" y="118"/>
                    <a:pt x="2021" y="102"/>
                    <a:pt x="2021" y="83"/>
                  </a:cubicBezTo>
                  <a:cubicBezTo>
                    <a:pt x="2021" y="3"/>
                    <a:pt x="2021" y="3"/>
                    <a:pt x="2021" y="3"/>
                  </a:cubicBezTo>
                  <a:cubicBezTo>
                    <a:pt x="2064" y="3"/>
                    <a:pt x="2064" y="3"/>
                    <a:pt x="2064" y="3"/>
                  </a:cubicBezTo>
                  <a:cubicBezTo>
                    <a:pt x="2064" y="192"/>
                    <a:pt x="2064" y="192"/>
                    <a:pt x="2064" y="192"/>
                  </a:cubicBezTo>
                  <a:lnTo>
                    <a:pt x="2004" y="192"/>
                  </a:lnTo>
                  <a:close/>
                  <a:moveTo>
                    <a:pt x="2174" y="196"/>
                  </a:moveTo>
                  <a:cubicBezTo>
                    <a:pt x="2163" y="196"/>
                    <a:pt x="2149" y="194"/>
                    <a:pt x="2139" y="192"/>
                  </a:cubicBezTo>
                  <a:cubicBezTo>
                    <a:pt x="2141" y="150"/>
                    <a:pt x="2141" y="150"/>
                    <a:pt x="2141" y="150"/>
                  </a:cubicBezTo>
                  <a:cubicBezTo>
                    <a:pt x="2151" y="155"/>
                    <a:pt x="2165" y="157"/>
                    <a:pt x="2179" y="157"/>
                  </a:cubicBezTo>
                  <a:cubicBezTo>
                    <a:pt x="2194" y="157"/>
                    <a:pt x="2206" y="150"/>
                    <a:pt x="2206" y="136"/>
                  </a:cubicBezTo>
                  <a:cubicBezTo>
                    <a:pt x="2206" y="107"/>
                    <a:pt x="2134" y="123"/>
                    <a:pt x="2134" y="61"/>
                  </a:cubicBezTo>
                  <a:cubicBezTo>
                    <a:pt x="2134" y="24"/>
                    <a:pt x="2161" y="0"/>
                    <a:pt x="2210" y="0"/>
                  </a:cubicBezTo>
                  <a:cubicBezTo>
                    <a:pt x="2220" y="0"/>
                    <a:pt x="2233" y="1"/>
                    <a:pt x="2243" y="2"/>
                  </a:cubicBezTo>
                  <a:cubicBezTo>
                    <a:pt x="2241" y="42"/>
                    <a:pt x="2241" y="42"/>
                    <a:pt x="2241" y="42"/>
                  </a:cubicBezTo>
                  <a:cubicBezTo>
                    <a:pt x="2232" y="39"/>
                    <a:pt x="2219" y="37"/>
                    <a:pt x="2208" y="37"/>
                  </a:cubicBezTo>
                  <a:cubicBezTo>
                    <a:pt x="2189" y="37"/>
                    <a:pt x="2181" y="45"/>
                    <a:pt x="2181" y="56"/>
                  </a:cubicBezTo>
                  <a:cubicBezTo>
                    <a:pt x="2181" y="83"/>
                    <a:pt x="2255" y="72"/>
                    <a:pt x="2255" y="130"/>
                  </a:cubicBezTo>
                  <a:cubicBezTo>
                    <a:pt x="2255" y="170"/>
                    <a:pt x="2224" y="196"/>
                    <a:pt x="2174" y="196"/>
                  </a:cubicBezTo>
                  <a:close/>
                  <a:moveTo>
                    <a:pt x="2402" y="195"/>
                  </a:moveTo>
                  <a:cubicBezTo>
                    <a:pt x="2342" y="195"/>
                    <a:pt x="2312" y="159"/>
                    <a:pt x="2312" y="102"/>
                  </a:cubicBezTo>
                  <a:cubicBezTo>
                    <a:pt x="2312" y="49"/>
                    <a:pt x="2342" y="0"/>
                    <a:pt x="2411" y="0"/>
                  </a:cubicBezTo>
                  <a:cubicBezTo>
                    <a:pt x="2421" y="0"/>
                    <a:pt x="2436" y="2"/>
                    <a:pt x="2447" y="5"/>
                  </a:cubicBezTo>
                  <a:cubicBezTo>
                    <a:pt x="2443" y="46"/>
                    <a:pt x="2443" y="46"/>
                    <a:pt x="2443" y="46"/>
                  </a:cubicBezTo>
                  <a:cubicBezTo>
                    <a:pt x="2432" y="42"/>
                    <a:pt x="2420" y="40"/>
                    <a:pt x="2408" y="40"/>
                  </a:cubicBezTo>
                  <a:cubicBezTo>
                    <a:pt x="2378" y="40"/>
                    <a:pt x="2360" y="63"/>
                    <a:pt x="2360" y="98"/>
                  </a:cubicBezTo>
                  <a:cubicBezTo>
                    <a:pt x="2360" y="134"/>
                    <a:pt x="2379" y="153"/>
                    <a:pt x="2410" y="153"/>
                  </a:cubicBezTo>
                  <a:cubicBezTo>
                    <a:pt x="2423" y="153"/>
                    <a:pt x="2435" y="151"/>
                    <a:pt x="2445" y="146"/>
                  </a:cubicBezTo>
                  <a:cubicBezTo>
                    <a:pt x="2449" y="187"/>
                    <a:pt x="2449" y="187"/>
                    <a:pt x="2449" y="187"/>
                  </a:cubicBezTo>
                  <a:cubicBezTo>
                    <a:pt x="2434" y="192"/>
                    <a:pt x="2418" y="195"/>
                    <a:pt x="2402" y="195"/>
                  </a:cubicBezTo>
                  <a:close/>
                  <a:moveTo>
                    <a:pt x="2638" y="192"/>
                  </a:moveTo>
                  <a:cubicBezTo>
                    <a:pt x="2638" y="116"/>
                    <a:pt x="2638" y="116"/>
                    <a:pt x="2638" y="116"/>
                  </a:cubicBezTo>
                  <a:cubicBezTo>
                    <a:pt x="2562" y="116"/>
                    <a:pt x="2562" y="116"/>
                    <a:pt x="2562" y="116"/>
                  </a:cubicBezTo>
                  <a:cubicBezTo>
                    <a:pt x="2562" y="192"/>
                    <a:pt x="2562" y="192"/>
                    <a:pt x="2562" y="192"/>
                  </a:cubicBezTo>
                  <a:cubicBezTo>
                    <a:pt x="2517" y="192"/>
                    <a:pt x="2517" y="192"/>
                    <a:pt x="2517" y="192"/>
                  </a:cubicBezTo>
                  <a:cubicBezTo>
                    <a:pt x="2517" y="3"/>
                    <a:pt x="2517" y="3"/>
                    <a:pt x="2517" y="3"/>
                  </a:cubicBezTo>
                  <a:cubicBezTo>
                    <a:pt x="2562" y="3"/>
                    <a:pt x="2562" y="3"/>
                    <a:pt x="2562" y="3"/>
                  </a:cubicBezTo>
                  <a:cubicBezTo>
                    <a:pt x="2562" y="76"/>
                    <a:pt x="2562" y="76"/>
                    <a:pt x="2562" y="76"/>
                  </a:cubicBezTo>
                  <a:cubicBezTo>
                    <a:pt x="2638" y="76"/>
                    <a:pt x="2638" y="76"/>
                    <a:pt x="2638" y="76"/>
                  </a:cubicBezTo>
                  <a:cubicBezTo>
                    <a:pt x="2638" y="3"/>
                    <a:pt x="2638" y="3"/>
                    <a:pt x="2638" y="3"/>
                  </a:cubicBezTo>
                  <a:cubicBezTo>
                    <a:pt x="2683" y="3"/>
                    <a:pt x="2683" y="3"/>
                    <a:pt x="2683" y="3"/>
                  </a:cubicBezTo>
                  <a:cubicBezTo>
                    <a:pt x="2683" y="192"/>
                    <a:pt x="2683" y="192"/>
                    <a:pt x="2683" y="192"/>
                  </a:cubicBezTo>
                  <a:lnTo>
                    <a:pt x="2638" y="192"/>
                  </a:lnTo>
                  <a:close/>
                  <a:moveTo>
                    <a:pt x="2879" y="192"/>
                  </a:moveTo>
                  <a:cubicBezTo>
                    <a:pt x="2868" y="159"/>
                    <a:pt x="2868" y="159"/>
                    <a:pt x="2868" y="159"/>
                  </a:cubicBezTo>
                  <a:cubicBezTo>
                    <a:pt x="2799" y="159"/>
                    <a:pt x="2799" y="159"/>
                    <a:pt x="2799" y="159"/>
                  </a:cubicBezTo>
                  <a:cubicBezTo>
                    <a:pt x="2788" y="192"/>
                    <a:pt x="2788" y="192"/>
                    <a:pt x="2788" y="192"/>
                  </a:cubicBezTo>
                  <a:cubicBezTo>
                    <a:pt x="2743" y="192"/>
                    <a:pt x="2743" y="192"/>
                    <a:pt x="2743" y="192"/>
                  </a:cubicBezTo>
                  <a:cubicBezTo>
                    <a:pt x="2809" y="3"/>
                    <a:pt x="2809" y="3"/>
                    <a:pt x="2809" y="3"/>
                  </a:cubicBezTo>
                  <a:cubicBezTo>
                    <a:pt x="2862" y="3"/>
                    <a:pt x="2862" y="3"/>
                    <a:pt x="2862" y="3"/>
                  </a:cubicBezTo>
                  <a:cubicBezTo>
                    <a:pt x="2929" y="192"/>
                    <a:pt x="2929" y="192"/>
                    <a:pt x="2929" y="192"/>
                  </a:cubicBezTo>
                  <a:lnTo>
                    <a:pt x="2879" y="192"/>
                  </a:lnTo>
                  <a:close/>
                  <a:moveTo>
                    <a:pt x="2842" y="81"/>
                  </a:moveTo>
                  <a:cubicBezTo>
                    <a:pt x="2839" y="72"/>
                    <a:pt x="2836" y="61"/>
                    <a:pt x="2834" y="53"/>
                  </a:cubicBezTo>
                  <a:cubicBezTo>
                    <a:pt x="2833" y="53"/>
                    <a:pt x="2833" y="53"/>
                    <a:pt x="2833" y="53"/>
                  </a:cubicBezTo>
                  <a:cubicBezTo>
                    <a:pt x="2831" y="61"/>
                    <a:pt x="2828" y="71"/>
                    <a:pt x="2825" y="80"/>
                  </a:cubicBezTo>
                  <a:cubicBezTo>
                    <a:pt x="2809" y="125"/>
                    <a:pt x="2809" y="125"/>
                    <a:pt x="2809" y="125"/>
                  </a:cubicBezTo>
                  <a:cubicBezTo>
                    <a:pt x="2858" y="125"/>
                    <a:pt x="2858" y="125"/>
                    <a:pt x="2858" y="125"/>
                  </a:cubicBezTo>
                  <a:lnTo>
                    <a:pt x="2842" y="81"/>
                  </a:lnTo>
                  <a:close/>
                  <a:moveTo>
                    <a:pt x="3048" y="134"/>
                  </a:moveTo>
                  <a:cubicBezTo>
                    <a:pt x="3044" y="134"/>
                    <a:pt x="3037" y="134"/>
                    <a:pt x="3033" y="134"/>
                  </a:cubicBezTo>
                  <a:cubicBezTo>
                    <a:pt x="3033" y="192"/>
                    <a:pt x="3033" y="192"/>
                    <a:pt x="3033" y="192"/>
                  </a:cubicBezTo>
                  <a:cubicBezTo>
                    <a:pt x="2989" y="192"/>
                    <a:pt x="2989" y="192"/>
                    <a:pt x="2989" y="192"/>
                  </a:cubicBezTo>
                  <a:cubicBezTo>
                    <a:pt x="2989" y="3"/>
                    <a:pt x="2989" y="3"/>
                    <a:pt x="2989" y="3"/>
                  </a:cubicBezTo>
                  <a:cubicBezTo>
                    <a:pt x="3005" y="2"/>
                    <a:pt x="3030" y="2"/>
                    <a:pt x="3052" y="2"/>
                  </a:cubicBezTo>
                  <a:cubicBezTo>
                    <a:pt x="3100" y="2"/>
                    <a:pt x="3126" y="25"/>
                    <a:pt x="3126" y="65"/>
                  </a:cubicBezTo>
                  <a:cubicBezTo>
                    <a:pt x="3126" y="108"/>
                    <a:pt x="3094" y="134"/>
                    <a:pt x="3048" y="134"/>
                  </a:cubicBezTo>
                  <a:close/>
                  <a:moveTo>
                    <a:pt x="3049" y="40"/>
                  </a:moveTo>
                  <a:cubicBezTo>
                    <a:pt x="3044" y="40"/>
                    <a:pt x="3037" y="40"/>
                    <a:pt x="3033" y="40"/>
                  </a:cubicBezTo>
                  <a:cubicBezTo>
                    <a:pt x="3033" y="96"/>
                    <a:pt x="3033" y="96"/>
                    <a:pt x="3033" y="96"/>
                  </a:cubicBezTo>
                  <a:cubicBezTo>
                    <a:pt x="3037" y="97"/>
                    <a:pt x="3043" y="97"/>
                    <a:pt x="3047" y="97"/>
                  </a:cubicBezTo>
                  <a:cubicBezTo>
                    <a:pt x="3066" y="97"/>
                    <a:pt x="3079" y="87"/>
                    <a:pt x="3079" y="68"/>
                  </a:cubicBezTo>
                  <a:cubicBezTo>
                    <a:pt x="3079" y="52"/>
                    <a:pt x="3069" y="40"/>
                    <a:pt x="3049" y="40"/>
                  </a:cubicBezTo>
                  <a:close/>
                  <a:moveTo>
                    <a:pt x="3251" y="134"/>
                  </a:moveTo>
                  <a:cubicBezTo>
                    <a:pt x="3247" y="134"/>
                    <a:pt x="3240" y="134"/>
                    <a:pt x="3236" y="134"/>
                  </a:cubicBezTo>
                  <a:cubicBezTo>
                    <a:pt x="3236" y="192"/>
                    <a:pt x="3236" y="192"/>
                    <a:pt x="3236" y="192"/>
                  </a:cubicBezTo>
                  <a:cubicBezTo>
                    <a:pt x="3191" y="192"/>
                    <a:pt x="3191" y="192"/>
                    <a:pt x="3191" y="192"/>
                  </a:cubicBezTo>
                  <a:cubicBezTo>
                    <a:pt x="3191" y="3"/>
                    <a:pt x="3191" y="3"/>
                    <a:pt x="3191" y="3"/>
                  </a:cubicBezTo>
                  <a:cubicBezTo>
                    <a:pt x="3207" y="2"/>
                    <a:pt x="3233" y="2"/>
                    <a:pt x="3255" y="2"/>
                  </a:cubicBezTo>
                  <a:cubicBezTo>
                    <a:pt x="3302" y="2"/>
                    <a:pt x="3329" y="25"/>
                    <a:pt x="3329" y="65"/>
                  </a:cubicBezTo>
                  <a:cubicBezTo>
                    <a:pt x="3329" y="108"/>
                    <a:pt x="3296" y="134"/>
                    <a:pt x="3251" y="134"/>
                  </a:cubicBezTo>
                  <a:close/>
                  <a:moveTo>
                    <a:pt x="3252" y="40"/>
                  </a:moveTo>
                  <a:cubicBezTo>
                    <a:pt x="3247" y="40"/>
                    <a:pt x="3240" y="40"/>
                    <a:pt x="3236" y="40"/>
                  </a:cubicBezTo>
                  <a:cubicBezTo>
                    <a:pt x="3236" y="96"/>
                    <a:pt x="3236" y="96"/>
                    <a:pt x="3236" y="96"/>
                  </a:cubicBezTo>
                  <a:cubicBezTo>
                    <a:pt x="3239" y="97"/>
                    <a:pt x="3246" y="97"/>
                    <a:pt x="3250" y="97"/>
                  </a:cubicBezTo>
                  <a:cubicBezTo>
                    <a:pt x="3269" y="97"/>
                    <a:pt x="3282" y="87"/>
                    <a:pt x="3282" y="68"/>
                  </a:cubicBezTo>
                  <a:cubicBezTo>
                    <a:pt x="3282" y="52"/>
                    <a:pt x="3272" y="40"/>
                    <a:pt x="3252" y="40"/>
                  </a:cubicBezTo>
                  <a:close/>
                  <a:moveTo>
                    <a:pt x="3394" y="192"/>
                  </a:moveTo>
                  <a:cubicBezTo>
                    <a:pt x="3394" y="3"/>
                    <a:pt x="3394" y="3"/>
                    <a:pt x="3394" y="3"/>
                  </a:cubicBezTo>
                  <a:cubicBezTo>
                    <a:pt x="3505" y="3"/>
                    <a:pt x="3505" y="3"/>
                    <a:pt x="3505" y="3"/>
                  </a:cubicBezTo>
                  <a:cubicBezTo>
                    <a:pt x="3505" y="40"/>
                    <a:pt x="3505" y="40"/>
                    <a:pt x="3505" y="40"/>
                  </a:cubicBezTo>
                  <a:cubicBezTo>
                    <a:pt x="3439" y="40"/>
                    <a:pt x="3439" y="40"/>
                    <a:pt x="3439" y="40"/>
                  </a:cubicBezTo>
                  <a:cubicBezTo>
                    <a:pt x="3439" y="78"/>
                    <a:pt x="3439" y="78"/>
                    <a:pt x="3439" y="78"/>
                  </a:cubicBezTo>
                  <a:cubicBezTo>
                    <a:pt x="3502" y="78"/>
                    <a:pt x="3502" y="78"/>
                    <a:pt x="3502" y="78"/>
                  </a:cubicBezTo>
                  <a:cubicBezTo>
                    <a:pt x="3502" y="113"/>
                    <a:pt x="3502" y="113"/>
                    <a:pt x="3502" y="113"/>
                  </a:cubicBezTo>
                  <a:cubicBezTo>
                    <a:pt x="3439" y="113"/>
                    <a:pt x="3439" y="113"/>
                    <a:pt x="3439" y="113"/>
                  </a:cubicBezTo>
                  <a:cubicBezTo>
                    <a:pt x="3439" y="155"/>
                    <a:pt x="3439" y="155"/>
                    <a:pt x="3439" y="155"/>
                  </a:cubicBezTo>
                  <a:cubicBezTo>
                    <a:pt x="3505" y="155"/>
                    <a:pt x="3505" y="155"/>
                    <a:pt x="3505" y="155"/>
                  </a:cubicBezTo>
                  <a:cubicBezTo>
                    <a:pt x="3505" y="192"/>
                    <a:pt x="3505" y="192"/>
                    <a:pt x="3505" y="192"/>
                  </a:cubicBezTo>
                  <a:lnTo>
                    <a:pt x="3394" y="192"/>
                  </a:lnTo>
                  <a:close/>
                  <a:moveTo>
                    <a:pt x="3581" y="192"/>
                  </a:moveTo>
                  <a:cubicBezTo>
                    <a:pt x="3581" y="3"/>
                    <a:pt x="3581" y="3"/>
                    <a:pt x="3581" y="3"/>
                  </a:cubicBezTo>
                  <a:cubicBezTo>
                    <a:pt x="3626" y="3"/>
                    <a:pt x="3626" y="3"/>
                    <a:pt x="3626" y="3"/>
                  </a:cubicBezTo>
                  <a:cubicBezTo>
                    <a:pt x="3626" y="151"/>
                    <a:pt x="3626" y="151"/>
                    <a:pt x="3626" y="151"/>
                  </a:cubicBezTo>
                  <a:cubicBezTo>
                    <a:pt x="3684" y="151"/>
                    <a:pt x="3684" y="151"/>
                    <a:pt x="3684" y="151"/>
                  </a:cubicBezTo>
                  <a:cubicBezTo>
                    <a:pt x="3684" y="192"/>
                    <a:pt x="3684" y="192"/>
                    <a:pt x="3684" y="192"/>
                  </a:cubicBezTo>
                  <a:lnTo>
                    <a:pt x="3581" y="192"/>
                  </a:lnTo>
                  <a:close/>
                  <a:moveTo>
                    <a:pt x="3746" y="192"/>
                  </a:moveTo>
                  <a:cubicBezTo>
                    <a:pt x="3746" y="3"/>
                    <a:pt x="3746" y="3"/>
                    <a:pt x="3746" y="3"/>
                  </a:cubicBezTo>
                  <a:cubicBezTo>
                    <a:pt x="3791" y="3"/>
                    <a:pt x="3791" y="3"/>
                    <a:pt x="3791" y="3"/>
                  </a:cubicBezTo>
                  <a:cubicBezTo>
                    <a:pt x="3791" y="192"/>
                    <a:pt x="3791" y="192"/>
                    <a:pt x="3791" y="192"/>
                  </a:cubicBezTo>
                  <a:lnTo>
                    <a:pt x="3746" y="192"/>
                  </a:lnTo>
                  <a:close/>
                  <a:moveTo>
                    <a:pt x="3875" y="195"/>
                  </a:moveTo>
                  <a:cubicBezTo>
                    <a:pt x="3866" y="195"/>
                    <a:pt x="3860" y="194"/>
                    <a:pt x="3853" y="192"/>
                  </a:cubicBezTo>
                  <a:cubicBezTo>
                    <a:pt x="3853" y="152"/>
                    <a:pt x="3853" y="152"/>
                    <a:pt x="3853" y="152"/>
                  </a:cubicBezTo>
                  <a:cubicBezTo>
                    <a:pt x="3858" y="154"/>
                    <a:pt x="3864" y="155"/>
                    <a:pt x="3870" y="155"/>
                  </a:cubicBezTo>
                  <a:cubicBezTo>
                    <a:pt x="3882" y="155"/>
                    <a:pt x="3888" y="149"/>
                    <a:pt x="3888" y="130"/>
                  </a:cubicBezTo>
                  <a:cubicBezTo>
                    <a:pt x="3888" y="3"/>
                    <a:pt x="3888" y="3"/>
                    <a:pt x="3888" y="3"/>
                  </a:cubicBezTo>
                  <a:cubicBezTo>
                    <a:pt x="3932" y="3"/>
                    <a:pt x="3932" y="3"/>
                    <a:pt x="3932" y="3"/>
                  </a:cubicBezTo>
                  <a:cubicBezTo>
                    <a:pt x="3932" y="132"/>
                    <a:pt x="3932" y="132"/>
                    <a:pt x="3932" y="132"/>
                  </a:cubicBezTo>
                  <a:cubicBezTo>
                    <a:pt x="3932" y="172"/>
                    <a:pt x="3917" y="195"/>
                    <a:pt x="3875" y="195"/>
                  </a:cubicBezTo>
                  <a:close/>
                  <a:moveTo>
                    <a:pt x="4117" y="192"/>
                  </a:moveTo>
                  <a:cubicBezTo>
                    <a:pt x="4057" y="106"/>
                    <a:pt x="4057" y="106"/>
                    <a:pt x="4057" y="106"/>
                  </a:cubicBezTo>
                  <a:cubicBezTo>
                    <a:pt x="4057" y="192"/>
                    <a:pt x="4057" y="192"/>
                    <a:pt x="4057" y="192"/>
                  </a:cubicBezTo>
                  <a:cubicBezTo>
                    <a:pt x="4013" y="192"/>
                    <a:pt x="4013" y="192"/>
                    <a:pt x="4013" y="192"/>
                  </a:cubicBezTo>
                  <a:cubicBezTo>
                    <a:pt x="4013" y="3"/>
                    <a:pt x="4013" y="3"/>
                    <a:pt x="4013" y="3"/>
                  </a:cubicBezTo>
                  <a:cubicBezTo>
                    <a:pt x="4057" y="3"/>
                    <a:pt x="4057" y="3"/>
                    <a:pt x="4057" y="3"/>
                  </a:cubicBezTo>
                  <a:cubicBezTo>
                    <a:pt x="4057" y="84"/>
                    <a:pt x="4057" y="84"/>
                    <a:pt x="4057" y="84"/>
                  </a:cubicBezTo>
                  <a:cubicBezTo>
                    <a:pt x="4117" y="3"/>
                    <a:pt x="4117" y="3"/>
                    <a:pt x="4117" y="3"/>
                  </a:cubicBezTo>
                  <a:cubicBezTo>
                    <a:pt x="4171" y="3"/>
                    <a:pt x="4171" y="3"/>
                    <a:pt x="4171" y="3"/>
                  </a:cubicBezTo>
                  <a:cubicBezTo>
                    <a:pt x="4102" y="94"/>
                    <a:pt x="4102" y="94"/>
                    <a:pt x="4102" y="94"/>
                  </a:cubicBezTo>
                  <a:cubicBezTo>
                    <a:pt x="4175" y="192"/>
                    <a:pt x="4175" y="192"/>
                    <a:pt x="4175" y="192"/>
                  </a:cubicBezTo>
                  <a:lnTo>
                    <a:pt x="4117" y="192"/>
                  </a:lnTo>
                  <a:close/>
                  <a:moveTo>
                    <a:pt x="89" y="585"/>
                  </a:moveTo>
                  <a:cubicBezTo>
                    <a:pt x="31" y="585"/>
                    <a:pt x="0" y="547"/>
                    <a:pt x="0" y="490"/>
                  </a:cubicBezTo>
                  <a:cubicBezTo>
                    <a:pt x="0" y="428"/>
                    <a:pt x="45" y="390"/>
                    <a:pt x="96" y="390"/>
                  </a:cubicBezTo>
                  <a:cubicBezTo>
                    <a:pt x="147" y="390"/>
                    <a:pt x="186" y="420"/>
                    <a:pt x="186" y="485"/>
                  </a:cubicBezTo>
                  <a:cubicBezTo>
                    <a:pt x="186" y="547"/>
                    <a:pt x="142" y="585"/>
                    <a:pt x="89" y="585"/>
                  </a:cubicBezTo>
                  <a:close/>
                  <a:moveTo>
                    <a:pt x="93" y="431"/>
                  </a:moveTo>
                  <a:cubicBezTo>
                    <a:pt x="69" y="431"/>
                    <a:pt x="47" y="450"/>
                    <a:pt x="47" y="487"/>
                  </a:cubicBezTo>
                  <a:cubicBezTo>
                    <a:pt x="47" y="520"/>
                    <a:pt x="61" y="544"/>
                    <a:pt x="92" y="544"/>
                  </a:cubicBezTo>
                  <a:cubicBezTo>
                    <a:pt x="117" y="544"/>
                    <a:pt x="139" y="526"/>
                    <a:pt x="139" y="488"/>
                  </a:cubicBezTo>
                  <a:cubicBezTo>
                    <a:pt x="139" y="450"/>
                    <a:pt x="120" y="431"/>
                    <a:pt x="93" y="431"/>
                  </a:cubicBezTo>
                  <a:close/>
                  <a:moveTo>
                    <a:pt x="359" y="582"/>
                  </a:moveTo>
                  <a:cubicBezTo>
                    <a:pt x="305" y="490"/>
                    <a:pt x="305" y="490"/>
                    <a:pt x="305" y="490"/>
                  </a:cubicBezTo>
                  <a:cubicBezTo>
                    <a:pt x="299" y="479"/>
                    <a:pt x="293" y="466"/>
                    <a:pt x="288" y="455"/>
                  </a:cubicBezTo>
                  <a:cubicBezTo>
                    <a:pt x="288" y="455"/>
                    <a:pt x="288" y="455"/>
                    <a:pt x="288" y="455"/>
                  </a:cubicBezTo>
                  <a:cubicBezTo>
                    <a:pt x="289" y="464"/>
                    <a:pt x="289" y="474"/>
                    <a:pt x="289" y="488"/>
                  </a:cubicBezTo>
                  <a:cubicBezTo>
                    <a:pt x="289" y="582"/>
                    <a:pt x="289" y="582"/>
                    <a:pt x="289" y="582"/>
                  </a:cubicBezTo>
                  <a:cubicBezTo>
                    <a:pt x="246" y="582"/>
                    <a:pt x="246" y="582"/>
                    <a:pt x="246" y="582"/>
                  </a:cubicBezTo>
                  <a:cubicBezTo>
                    <a:pt x="246" y="393"/>
                    <a:pt x="246" y="393"/>
                    <a:pt x="246" y="393"/>
                  </a:cubicBezTo>
                  <a:cubicBezTo>
                    <a:pt x="306" y="393"/>
                    <a:pt x="306" y="393"/>
                    <a:pt x="306" y="393"/>
                  </a:cubicBezTo>
                  <a:cubicBezTo>
                    <a:pt x="358" y="483"/>
                    <a:pt x="358" y="483"/>
                    <a:pt x="358" y="483"/>
                  </a:cubicBezTo>
                  <a:cubicBezTo>
                    <a:pt x="365" y="494"/>
                    <a:pt x="371" y="506"/>
                    <a:pt x="377" y="519"/>
                  </a:cubicBezTo>
                  <a:cubicBezTo>
                    <a:pt x="377" y="519"/>
                    <a:pt x="377" y="519"/>
                    <a:pt x="377" y="519"/>
                  </a:cubicBezTo>
                  <a:cubicBezTo>
                    <a:pt x="376" y="508"/>
                    <a:pt x="376" y="492"/>
                    <a:pt x="376" y="472"/>
                  </a:cubicBezTo>
                  <a:cubicBezTo>
                    <a:pt x="376" y="393"/>
                    <a:pt x="376" y="393"/>
                    <a:pt x="376" y="393"/>
                  </a:cubicBezTo>
                  <a:cubicBezTo>
                    <a:pt x="419" y="393"/>
                    <a:pt x="419" y="393"/>
                    <a:pt x="419" y="393"/>
                  </a:cubicBezTo>
                  <a:cubicBezTo>
                    <a:pt x="419" y="582"/>
                    <a:pt x="419" y="582"/>
                    <a:pt x="419" y="582"/>
                  </a:cubicBezTo>
                  <a:lnTo>
                    <a:pt x="359" y="582"/>
                  </a:lnTo>
                  <a:close/>
                  <a:moveTo>
                    <a:pt x="556" y="583"/>
                  </a:moveTo>
                  <a:cubicBezTo>
                    <a:pt x="532" y="583"/>
                    <a:pt x="512" y="582"/>
                    <a:pt x="496" y="582"/>
                  </a:cubicBezTo>
                  <a:cubicBezTo>
                    <a:pt x="496" y="393"/>
                    <a:pt x="496" y="393"/>
                    <a:pt x="496" y="393"/>
                  </a:cubicBezTo>
                  <a:cubicBezTo>
                    <a:pt x="512" y="392"/>
                    <a:pt x="544" y="392"/>
                    <a:pt x="566" y="392"/>
                  </a:cubicBezTo>
                  <a:cubicBezTo>
                    <a:pt x="624" y="392"/>
                    <a:pt x="663" y="418"/>
                    <a:pt x="663" y="484"/>
                  </a:cubicBezTo>
                  <a:cubicBezTo>
                    <a:pt x="663" y="553"/>
                    <a:pt x="616" y="583"/>
                    <a:pt x="556" y="583"/>
                  </a:cubicBezTo>
                  <a:close/>
                  <a:moveTo>
                    <a:pt x="561" y="430"/>
                  </a:moveTo>
                  <a:cubicBezTo>
                    <a:pt x="555" y="430"/>
                    <a:pt x="546" y="430"/>
                    <a:pt x="540" y="431"/>
                  </a:cubicBezTo>
                  <a:cubicBezTo>
                    <a:pt x="540" y="543"/>
                    <a:pt x="540" y="543"/>
                    <a:pt x="540" y="543"/>
                  </a:cubicBezTo>
                  <a:cubicBezTo>
                    <a:pt x="544" y="543"/>
                    <a:pt x="552" y="544"/>
                    <a:pt x="560" y="544"/>
                  </a:cubicBezTo>
                  <a:cubicBezTo>
                    <a:pt x="592" y="544"/>
                    <a:pt x="615" y="524"/>
                    <a:pt x="615" y="486"/>
                  </a:cubicBezTo>
                  <a:cubicBezTo>
                    <a:pt x="615" y="449"/>
                    <a:pt x="597" y="430"/>
                    <a:pt x="561" y="430"/>
                  </a:cubicBezTo>
                  <a:close/>
                  <a:moveTo>
                    <a:pt x="723" y="582"/>
                  </a:moveTo>
                  <a:cubicBezTo>
                    <a:pt x="723" y="393"/>
                    <a:pt x="723" y="393"/>
                    <a:pt x="723" y="393"/>
                  </a:cubicBezTo>
                  <a:cubicBezTo>
                    <a:pt x="833" y="393"/>
                    <a:pt x="833" y="393"/>
                    <a:pt x="833" y="393"/>
                  </a:cubicBezTo>
                  <a:cubicBezTo>
                    <a:pt x="833" y="430"/>
                    <a:pt x="833" y="430"/>
                    <a:pt x="833" y="430"/>
                  </a:cubicBezTo>
                  <a:cubicBezTo>
                    <a:pt x="767" y="430"/>
                    <a:pt x="767" y="430"/>
                    <a:pt x="767" y="430"/>
                  </a:cubicBezTo>
                  <a:cubicBezTo>
                    <a:pt x="767" y="467"/>
                    <a:pt x="767" y="467"/>
                    <a:pt x="767" y="467"/>
                  </a:cubicBezTo>
                  <a:cubicBezTo>
                    <a:pt x="830" y="467"/>
                    <a:pt x="830" y="467"/>
                    <a:pt x="830" y="467"/>
                  </a:cubicBezTo>
                  <a:cubicBezTo>
                    <a:pt x="830" y="503"/>
                    <a:pt x="830" y="503"/>
                    <a:pt x="830" y="503"/>
                  </a:cubicBezTo>
                  <a:cubicBezTo>
                    <a:pt x="767" y="503"/>
                    <a:pt x="767" y="503"/>
                    <a:pt x="767" y="503"/>
                  </a:cubicBezTo>
                  <a:cubicBezTo>
                    <a:pt x="767" y="544"/>
                    <a:pt x="767" y="544"/>
                    <a:pt x="767" y="544"/>
                  </a:cubicBezTo>
                  <a:cubicBezTo>
                    <a:pt x="833" y="544"/>
                    <a:pt x="833" y="544"/>
                    <a:pt x="833" y="544"/>
                  </a:cubicBezTo>
                  <a:cubicBezTo>
                    <a:pt x="833" y="582"/>
                    <a:pt x="833" y="582"/>
                    <a:pt x="833" y="582"/>
                  </a:cubicBezTo>
                  <a:lnTo>
                    <a:pt x="723" y="582"/>
                  </a:lnTo>
                  <a:close/>
                  <a:moveTo>
                    <a:pt x="993" y="582"/>
                  </a:moveTo>
                  <a:cubicBezTo>
                    <a:pt x="949" y="508"/>
                    <a:pt x="949" y="508"/>
                    <a:pt x="949" y="508"/>
                  </a:cubicBezTo>
                  <a:cubicBezTo>
                    <a:pt x="947" y="508"/>
                    <a:pt x="947" y="508"/>
                    <a:pt x="947" y="508"/>
                  </a:cubicBezTo>
                  <a:cubicBezTo>
                    <a:pt x="947" y="582"/>
                    <a:pt x="947" y="582"/>
                    <a:pt x="947" y="582"/>
                  </a:cubicBezTo>
                  <a:cubicBezTo>
                    <a:pt x="903" y="582"/>
                    <a:pt x="903" y="582"/>
                    <a:pt x="903" y="582"/>
                  </a:cubicBezTo>
                  <a:cubicBezTo>
                    <a:pt x="903" y="393"/>
                    <a:pt x="903" y="393"/>
                    <a:pt x="903" y="393"/>
                  </a:cubicBezTo>
                  <a:cubicBezTo>
                    <a:pt x="917" y="392"/>
                    <a:pt x="945" y="392"/>
                    <a:pt x="967" y="392"/>
                  </a:cubicBezTo>
                  <a:cubicBezTo>
                    <a:pt x="1012" y="392"/>
                    <a:pt x="1038" y="410"/>
                    <a:pt x="1038" y="446"/>
                  </a:cubicBezTo>
                  <a:cubicBezTo>
                    <a:pt x="1038" y="475"/>
                    <a:pt x="1020" y="494"/>
                    <a:pt x="994" y="500"/>
                  </a:cubicBezTo>
                  <a:cubicBezTo>
                    <a:pt x="998" y="505"/>
                    <a:pt x="1003" y="513"/>
                    <a:pt x="1008" y="521"/>
                  </a:cubicBezTo>
                  <a:cubicBezTo>
                    <a:pt x="1048" y="582"/>
                    <a:pt x="1048" y="582"/>
                    <a:pt x="1048" y="582"/>
                  </a:cubicBezTo>
                  <a:lnTo>
                    <a:pt x="993" y="582"/>
                  </a:lnTo>
                  <a:close/>
                  <a:moveTo>
                    <a:pt x="961" y="427"/>
                  </a:moveTo>
                  <a:cubicBezTo>
                    <a:pt x="956" y="427"/>
                    <a:pt x="952" y="428"/>
                    <a:pt x="947" y="428"/>
                  </a:cubicBezTo>
                  <a:cubicBezTo>
                    <a:pt x="947" y="476"/>
                    <a:pt x="947" y="476"/>
                    <a:pt x="947" y="476"/>
                  </a:cubicBezTo>
                  <a:cubicBezTo>
                    <a:pt x="952" y="477"/>
                    <a:pt x="957" y="477"/>
                    <a:pt x="962" y="477"/>
                  </a:cubicBezTo>
                  <a:cubicBezTo>
                    <a:pt x="980" y="477"/>
                    <a:pt x="991" y="467"/>
                    <a:pt x="991" y="451"/>
                  </a:cubicBezTo>
                  <a:cubicBezTo>
                    <a:pt x="991" y="436"/>
                    <a:pt x="979" y="427"/>
                    <a:pt x="961" y="427"/>
                  </a:cubicBezTo>
                  <a:close/>
                  <a:moveTo>
                    <a:pt x="1094" y="582"/>
                  </a:moveTo>
                  <a:cubicBezTo>
                    <a:pt x="1094" y="546"/>
                    <a:pt x="1094" y="546"/>
                    <a:pt x="1094" y="546"/>
                  </a:cubicBezTo>
                  <a:cubicBezTo>
                    <a:pt x="1161" y="450"/>
                    <a:pt x="1161" y="450"/>
                    <a:pt x="1161" y="450"/>
                  </a:cubicBezTo>
                  <a:cubicBezTo>
                    <a:pt x="1165" y="444"/>
                    <a:pt x="1168" y="439"/>
                    <a:pt x="1172" y="435"/>
                  </a:cubicBezTo>
                  <a:cubicBezTo>
                    <a:pt x="1166" y="435"/>
                    <a:pt x="1155" y="435"/>
                    <a:pt x="1141" y="435"/>
                  </a:cubicBezTo>
                  <a:cubicBezTo>
                    <a:pt x="1096" y="435"/>
                    <a:pt x="1096" y="435"/>
                    <a:pt x="1096" y="435"/>
                  </a:cubicBezTo>
                  <a:cubicBezTo>
                    <a:pt x="1096" y="393"/>
                    <a:pt x="1096" y="393"/>
                    <a:pt x="1096" y="393"/>
                  </a:cubicBezTo>
                  <a:cubicBezTo>
                    <a:pt x="1228" y="393"/>
                    <a:pt x="1228" y="393"/>
                    <a:pt x="1228" y="393"/>
                  </a:cubicBezTo>
                  <a:cubicBezTo>
                    <a:pt x="1228" y="431"/>
                    <a:pt x="1228" y="431"/>
                    <a:pt x="1228" y="431"/>
                  </a:cubicBezTo>
                  <a:cubicBezTo>
                    <a:pt x="1158" y="528"/>
                    <a:pt x="1158" y="528"/>
                    <a:pt x="1158" y="528"/>
                  </a:cubicBezTo>
                  <a:cubicBezTo>
                    <a:pt x="1155" y="532"/>
                    <a:pt x="1153" y="536"/>
                    <a:pt x="1151" y="539"/>
                  </a:cubicBezTo>
                  <a:cubicBezTo>
                    <a:pt x="1154" y="538"/>
                    <a:pt x="1168" y="538"/>
                    <a:pt x="1186" y="538"/>
                  </a:cubicBezTo>
                  <a:cubicBezTo>
                    <a:pt x="1230" y="538"/>
                    <a:pt x="1230" y="538"/>
                    <a:pt x="1230" y="538"/>
                  </a:cubicBezTo>
                  <a:cubicBezTo>
                    <a:pt x="1230" y="582"/>
                    <a:pt x="1230" y="582"/>
                    <a:pt x="1230" y="582"/>
                  </a:cubicBezTo>
                  <a:lnTo>
                    <a:pt x="1094" y="582"/>
                  </a:lnTo>
                  <a:close/>
                  <a:moveTo>
                    <a:pt x="1365" y="585"/>
                  </a:moveTo>
                  <a:cubicBezTo>
                    <a:pt x="1306" y="585"/>
                    <a:pt x="1275" y="547"/>
                    <a:pt x="1275" y="490"/>
                  </a:cubicBezTo>
                  <a:cubicBezTo>
                    <a:pt x="1275" y="428"/>
                    <a:pt x="1320" y="390"/>
                    <a:pt x="1371" y="390"/>
                  </a:cubicBezTo>
                  <a:cubicBezTo>
                    <a:pt x="1422" y="390"/>
                    <a:pt x="1462" y="420"/>
                    <a:pt x="1462" y="485"/>
                  </a:cubicBezTo>
                  <a:cubicBezTo>
                    <a:pt x="1462" y="547"/>
                    <a:pt x="1417" y="585"/>
                    <a:pt x="1365" y="585"/>
                  </a:cubicBezTo>
                  <a:close/>
                  <a:moveTo>
                    <a:pt x="1368" y="431"/>
                  </a:moveTo>
                  <a:cubicBezTo>
                    <a:pt x="1344" y="431"/>
                    <a:pt x="1323" y="450"/>
                    <a:pt x="1323" y="487"/>
                  </a:cubicBezTo>
                  <a:cubicBezTo>
                    <a:pt x="1323" y="520"/>
                    <a:pt x="1337" y="544"/>
                    <a:pt x="1367" y="544"/>
                  </a:cubicBezTo>
                  <a:cubicBezTo>
                    <a:pt x="1392" y="544"/>
                    <a:pt x="1414" y="526"/>
                    <a:pt x="1414" y="488"/>
                  </a:cubicBezTo>
                  <a:cubicBezTo>
                    <a:pt x="1414" y="450"/>
                    <a:pt x="1395" y="431"/>
                    <a:pt x="1368" y="431"/>
                  </a:cubicBezTo>
                  <a:close/>
                  <a:moveTo>
                    <a:pt x="1521" y="582"/>
                  </a:moveTo>
                  <a:cubicBezTo>
                    <a:pt x="1521" y="393"/>
                    <a:pt x="1521" y="393"/>
                    <a:pt x="1521" y="393"/>
                  </a:cubicBezTo>
                  <a:cubicBezTo>
                    <a:pt x="1632" y="393"/>
                    <a:pt x="1632" y="393"/>
                    <a:pt x="1632" y="393"/>
                  </a:cubicBezTo>
                  <a:cubicBezTo>
                    <a:pt x="1632" y="430"/>
                    <a:pt x="1632" y="430"/>
                    <a:pt x="1632" y="430"/>
                  </a:cubicBezTo>
                  <a:cubicBezTo>
                    <a:pt x="1566" y="430"/>
                    <a:pt x="1566" y="430"/>
                    <a:pt x="1566" y="430"/>
                  </a:cubicBezTo>
                  <a:cubicBezTo>
                    <a:pt x="1566" y="467"/>
                    <a:pt x="1566" y="467"/>
                    <a:pt x="1566" y="467"/>
                  </a:cubicBezTo>
                  <a:cubicBezTo>
                    <a:pt x="1629" y="467"/>
                    <a:pt x="1629" y="467"/>
                    <a:pt x="1629" y="467"/>
                  </a:cubicBezTo>
                  <a:cubicBezTo>
                    <a:pt x="1629" y="503"/>
                    <a:pt x="1629" y="503"/>
                    <a:pt x="1629" y="503"/>
                  </a:cubicBezTo>
                  <a:cubicBezTo>
                    <a:pt x="1566" y="503"/>
                    <a:pt x="1566" y="503"/>
                    <a:pt x="1566" y="503"/>
                  </a:cubicBezTo>
                  <a:cubicBezTo>
                    <a:pt x="1566" y="544"/>
                    <a:pt x="1566" y="544"/>
                    <a:pt x="1566" y="544"/>
                  </a:cubicBezTo>
                  <a:cubicBezTo>
                    <a:pt x="1632" y="544"/>
                    <a:pt x="1632" y="544"/>
                    <a:pt x="1632" y="544"/>
                  </a:cubicBezTo>
                  <a:cubicBezTo>
                    <a:pt x="1632" y="582"/>
                    <a:pt x="1632" y="582"/>
                    <a:pt x="1632" y="582"/>
                  </a:cubicBezTo>
                  <a:lnTo>
                    <a:pt x="1521" y="582"/>
                  </a:lnTo>
                  <a:close/>
                  <a:moveTo>
                    <a:pt x="1805" y="582"/>
                  </a:moveTo>
                  <a:cubicBezTo>
                    <a:pt x="1746" y="496"/>
                    <a:pt x="1746" y="496"/>
                    <a:pt x="1746" y="496"/>
                  </a:cubicBezTo>
                  <a:cubicBezTo>
                    <a:pt x="1746" y="582"/>
                    <a:pt x="1746" y="582"/>
                    <a:pt x="1746" y="582"/>
                  </a:cubicBezTo>
                  <a:cubicBezTo>
                    <a:pt x="1702" y="582"/>
                    <a:pt x="1702" y="582"/>
                    <a:pt x="1702" y="582"/>
                  </a:cubicBezTo>
                  <a:cubicBezTo>
                    <a:pt x="1702" y="393"/>
                    <a:pt x="1702" y="393"/>
                    <a:pt x="1702" y="393"/>
                  </a:cubicBezTo>
                  <a:cubicBezTo>
                    <a:pt x="1746" y="393"/>
                    <a:pt x="1746" y="393"/>
                    <a:pt x="1746" y="393"/>
                  </a:cubicBezTo>
                  <a:cubicBezTo>
                    <a:pt x="1746" y="474"/>
                    <a:pt x="1746" y="474"/>
                    <a:pt x="1746" y="474"/>
                  </a:cubicBezTo>
                  <a:cubicBezTo>
                    <a:pt x="1805" y="393"/>
                    <a:pt x="1805" y="393"/>
                    <a:pt x="1805" y="393"/>
                  </a:cubicBezTo>
                  <a:cubicBezTo>
                    <a:pt x="1860" y="393"/>
                    <a:pt x="1860" y="393"/>
                    <a:pt x="1860" y="393"/>
                  </a:cubicBezTo>
                  <a:cubicBezTo>
                    <a:pt x="1791" y="484"/>
                    <a:pt x="1791" y="484"/>
                    <a:pt x="1791" y="484"/>
                  </a:cubicBezTo>
                  <a:cubicBezTo>
                    <a:pt x="1864" y="582"/>
                    <a:pt x="1864" y="582"/>
                    <a:pt x="1864" y="582"/>
                  </a:cubicBezTo>
                  <a:lnTo>
                    <a:pt x="1805" y="582"/>
                  </a:lnTo>
                  <a:close/>
                  <a:moveTo>
                    <a:pt x="2103" y="582"/>
                  </a:moveTo>
                  <a:cubicBezTo>
                    <a:pt x="2051" y="582"/>
                    <a:pt x="2051" y="582"/>
                    <a:pt x="2051" y="582"/>
                  </a:cubicBezTo>
                  <a:cubicBezTo>
                    <a:pt x="1984" y="393"/>
                    <a:pt x="1984" y="393"/>
                    <a:pt x="1984" y="393"/>
                  </a:cubicBezTo>
                  <a:cubicBezTo>
                    <a:pt x="2033" y="393"/>
                    <a:pt x="2033" y="393"/>
                    <a:pt x="2033" y="393"/>
                  </a:cubicBezTo>
                  <a:cubicBezTo>
                    <a:pt x="2063" y="480"/>
                    <a:pt x="2063" y="480"/>
                    <a:pt x="2063" y="480"/>
                  </a:cubicBezTo>
                  <a:cubicBezTo>
                    <a:pt x="2069" y="495"/>
                    <a:pt x="2073" y="512"/>
                    <a:pt x="2078" y="531"/>
                  </a:cubicBezTo>
                  <a:cubicBezTo>
                    <a:pt x="2078" y="531"/>
                    <a:pt x="2078" y="531"/>
                    <a:pt x="2078" y="531"/>
                  </a:cubicBezTo>
                  <a:cubicBezTo>
                    <a:pt x="2083" y="513"/>
                    <a:pt x="2088" y="495"/>
                    <a:pt x="2093" y="480"/>
                  </a:cubicBezTo>
                  <a:cubicBezTo>
                    <a:pt x="2124" y="392"/>
                    <a:pt x="2124" y="392"/>
                    <a:pt x="2124" y="392"/>
                  </a:cubicBezTo>
                  <a:cubicBezTo>
                    <a:pt x="2170" y="392"/>
                    <a:pt x="2170" y="392"/>
                    <a:pt x="2170" y="392"/>
                  </a:cubicBezTo>
                  <a:lnTo>
                    <a:pt x="2103" y="582"/>
                  </a:lnTo>
                  <a:close/>
                  <a:moveTo>
                    <a:pt x="2217" y="582"/>
                  </a:moveTo>
                  <a:cubicBezTo>
                    <a:pt x="2217" y="393"/>
                    <a:pt x="2217" y="393"/>
                    <a:pt x="2217" y="393"/>
                  </a:cubicBezTo>
                  <a:cubicBezTo>
                    <a:pt x="2328" y="393"/>
                    <a:pt x="2328" y="393"/>
                    <a:pt x="2328" y="393"/>
                  </a:cubicBezTo>
                  <a:cubicBezTo>
                    <a:pt x="2328" y="430"/>
                    <a:pt x="2328" y="430"/>
                    <a:pt x="2328" y="430"/>
                  </a:cubicBezTo>
                  <a:cubicBezTo>
                    <a:pt x="2262" y="430"/>
                    <a:pt x="2262" y="430"/>
                    <a:pt x="2262" y="430"/>
                  </a:cubicBezTo>
                  <a:cubicBezTo>
                    <a:pt x="2262" y="467"/>
                    <a:pt x="2262" y="467"/>
                    <a:pt x="2262" y="467"/>
                  </a:cubicBezTo>
                  <a:cubicBezTo>
                    <a:pt x="2325" y="467"/>
                    <a:pt x="2325" y="467"/>
                    <a:pt x="2325" y="467"/>
                  </a:cubicBezTo>
                  <a:cubicBezTo>
                    <a:pt x="2325" y="503"/>
                    <a:pt x="2325" y="503"/>
                    <a:pt x="2325" y="503"/>
                  </a:cubicBezTo>
                  <a:cubicBezTo>
                    <a:pt x="2262" y="503"/>
                    <a:pt x="2262" y="503"/>
                    <a:pt x="2262" y="503"/>
                  </a:cubicBezTo>
                  <a:cubicBezTo>
                    <a:pt x="2262" y="544"/>
                    <a:pt x="2262" y="544"/>
                    <a:pt x="2262" y="544"/>
                  </a:cubicBezTo>
                  <a:cubicBezTo>
                    <a:pt x="2328" y="544"/>
                    <a:pt x="2328" y="544"/>
                    <a:pt x="2328" y="544"/>
                  </a:cubicBezTo>
                  <a:cubicBezTo>
                    <a:pt x="2328" y="582"/>
                    <a:pt x="2328" y="582"/>
                    <a:pt x="2328" y="582"/>
                  </a:cubicBezTo>
                  <a:lnTo>
                    <a:pt x="2217" y="582"/>
                  </a:lnTo>
                  <a:close/>
                  <a:moveTo>
                    <a:pt x="2488" y="582"/>
                  </a:moveTo>
                  <a:cubicBezTo>
                    <a:pt x="2444" y="508"/>
                    <a:pt x="2444" y="508"/>
                    <a:pt x="2444" y="508"/>
                  </a:cubicBezTo>
                  <a:cubicBezTo>
                    <a:pt x="2442" y="508"/>
                    <a:pt x="2442" y="508"/>
                    <a:pt x="2442" y="508"/>
                  </a:cubicBezTo>
                  <a:cubicBezTo>
                    <a:pt x="2442" y="582"/>
                    <a:pt x="2442" y="582"/>
                    <a:pt x="2442" y="582"/>
                  </a:cubicBezTo>
                  <a:cubicBezTo>
                    <a:pt x="2398" y="582"/>
                    <a:pt x="2398" y="582"/>
                    <a:pt x="2398" y="582"/>
                  </a:cubicBezTo>
                  <a:cubicBezTo>
                    <a:pt x="2398" y="393"/>
                    <a:pt x="2398" y="393"/>
                    <a:pt x="2398" y="393"/>
                  </a:cubicBezTo>
                  <a:cubicBezTo>
                    <a:pt x="2412" y="392"/>
                    <a:pt x="2440" y="392"/>
                    <a:pt x="2462" y="392"/>
                  </a:cubicBezTo>
                  <a:cubicBezTo>
                    <a:pt x="2507" y="392"/>
                    <a:pt x="2533" y="410"/>
                    <a:pt x="2533" y="446"/>
                  </a:cubicBezTo>
                  <a:cubicBezTo>
                    <a:pt x="2533" y="475"/>
                    <a:pt x="2515" y="494"/>
                    <a:pt x="2489" y="500"/>
                  </a:cubicBezTo>
                  <a:cubicBezTo>
                    <a:pt x="2493" y="505"/>
                    <a:pt x="2498" y="513"/>
                    <a:pt x="2503" y="521"/>
                  </a:cubicBezTo>
                  <a:cubicBezTo>
                    <a:pt x="2543" y="582"/>
                    <a:pt x="2543" y="582"/>
                    <a:pt x="2543" y="582"/>
                  </a:cubicBezTo>
                  <a:lnTo>
                    <a:pt x="2488" y="582"/>
                  </a:lnTo>
                  <a:close/>
                  <a:moveTo>
                    <a:pt x="2456" y="427"/>
                  </a:moveTo>
                  <a:cubicBezTo>
                    <a:pt x="2451" y="427"/>
                    <a:pt x="2447" y="428"/>
                    <a:pt x="2442" y="428"/>
                  </a:cubicBezTo>
                  <a:cubicBezTo>
                    <a:pt x="2442" y="476"/>
                    <a:pt x="2442" y="476"/>
                    <a:pt x="2442" y="476"/>
                  </a:cubicBezTo>
                  <a:cubicBezTo>
                    <a:pt x="2447" y="477"/>
                    <a:pt x="2452" y="477"/>
                    <a:pt x="2457" y="477"/>
                  </a:cubicBezTo>
                  <a:cubicBezTo>
                    <a:pt x="2474" y="477"/>
                    <a:pt x="2486" y="467"/>
                    <a:pt x="2486" y="451"/>
                  </a:cubicBezTo>
                  <a:cubicBezTo>
                    <a:pt x="2486" y="436"/>
                    <a:pt x="2474" y="427"/>
                    <a:pt x="2456" y="427"/>
                  </a:cubicBezTo>
                  <a:close/>
                  <a:moveTo>
                    <a:pt x="2703" y="582"/>
                  </a:moveTo>
                  <a:cubicBezTo>
                    <a:pt x="2644" y="496"/>
                    <a:pt x="2644" y="496"/>
                    <a:pt x="2644" y="496"/>
                  </a:cubicBezTo>
                  <a:cubicBezTo>
                    <a:pt x="2644" y="582"/>
                    <a:pt x="2644" y="582"/>
                    <a:pt x="2644" y="582"/>
                  </a:cubicBezTo>
                  <a:cubicBezTo>
                    <a:pt x="2599" y="582"/>
                    <a:pt x="2599" y="582"/>
                    <a:pt x="2599" y="582"/>
                  </a:cubicBezTo>
                  <a:cubicBezTo>
                    <a:pt x="2599" y="393"/>
                    <a:pt x="2599" y="393"/>
                    <a:pt x="2599" y="393"/>
                  </a:cubicBezTo>
                  <a:cubicBezTo>
                    <a:pt x="2644" y="393"/>
                    <a:pt x="2644" y="393"/>
                    <a:pt x="2644" y="393"/>
                  </a:cubicBezTo>
                  <a:cubicBezTo>
                    <a:pt x="2644" y="474"/>
                    <a:pt x="2644" y="474"/>
                    <a:pt x="2644" y="474"/>
                  </a:cubicBezTo>
                  <a:cubicBezTo>
                    <a:pt x="2703" y="393"/>
                    <a:pt x="2703" y="393"/>
                    <a:pt x="2703" y="393"/>
                  </a:cubicBezTo>
                  <a:cubicBezTo>
                    <a:pt x="2757" y="393"/>
                    <a:pt x="2757" y="393"/>
                    <a:pt x="2757" y="393"/>
                  </a:cubicBezTo>
                  <a:cubicBezTo>
                    <a:pt x="2688" y="484"/>
                    <a:pt x="2688" y="484"/>
                    <a:pt x="2688" y="484"/>
                  </a:cubicBezTo>
                  <a:cubicBezTo>
                    <a:pt x="2762" y="582"/>
                    <a:pt x="2762" y="582"/>
                    <a:pt x="2762" y="582"/>
                  </a:cubicBezTo>
                  <a:lnTo>
                    <a:pt x="2703" y="582"/>
                  </a:lnTo>
                  <a:close/>
                  <a:moveTo>
                    <a:pt x="2815" y="582"/>
                  </a:moveTo>
                  <a:cubicBezTo>
                    <a:pt x="2815" y="393"/>
                    <a:pt x="2815" y="393"/>
                    <a:pt x="2815" y="393"/>
                  </a:cubicBezTo>
                  <a:cubicBezTo>
                    <a:pt x="2926" y="393"/>
                    <a:pt x="2926" y="393"/>
                    <a:pt x="2926" y="393"/>
                  </a:cubicBezTo>
                  <a:cubicBezTo>
                    <a:pt x="2926" y="430"/>
                    <a:pt x="2926" y="430"/>
                    <a:pt x="2926" y="430"/>
                  </a:cubicBezTo>
                  <a:cubicBezTo>
                    <a:pt x="2860" y="430"/>
                    <a:pt x="2860" y="430"/>
                    <a:pt x="2860" y="430"/>
                  </a:cubicBezTo>
                  <a:cubicBezTo>
                    <a:pt x="2860" y="467"/>
                    <a:pt x="2860" y="467"/>
                    <a:pt x="2860" y="467"/>
                  </a:cubicBezTo>
                  <a:cubicBezTo>
                    <a:pt x="2923" y="467"/>
                    <a:pt x="2923" y="467"/>
                    <a:pt x="2923" y="467"/>
                  </a:cubicBezTo>
                  <a:cubicBezTo>
                    <a:pt x="2923" y="503"/>
                    <a:pt x="2923" y="503"/>
                    <a:pt x="2923" y="503"/>
                  </a:cubicBezTo>
                  <a:cubicBezTo>
                    <a:pt x="2860" y="503"/>
                    <a:pt x="2860" y="503"/>
                    <a:pt x="2860" y="503"/>
                  </a:cubicBezTo>
                  <a:cubicBezTo>
                    <a:pt x="2860" y="544"/>
                    <a:pt x="2860" y="544"/>
                    <a:pt x="2860" y="544"/>
                  </a:cubicBezTo>
                  <a:cubicBezTo>
                    <a:pt x="2926" y="544"/>
                    <a:pt x="2926" y="544"/>
                    <a:pt x="2926" y="544"/>
                  </a:cubicBezTo>
                  <a:cubicBezTo>
                    <a:pt x="2926" y="582"/>
                    <a:pt x="2926" y="582"/>
                    <a:pt x="2926" y="582"/>
                  </a:cubicBezTo>
                  <a:lnTo>
                    <a:pt x="2815" y="582"/>
                  </a:lnTo>
                  <a:close/>
                  <a:moveTo>
                    <a:pt x="2996" y="582"/>
                  </a:moveTo>
                  <a:cubicBezTo>
                    <a:pt x="2996" y="393"/>
                    <a:pt x="2996" y="393"/>
                    <a:pt x="2996" y="393"/>
                  </a:cubicBezTo>
                  <a:cubicBezTo>
                    <a:pt x="3106" y="393"/>
                    <a:pt x="3106" y="393"/>
                    <a:pt x="3106" y="393"/>
                  </a:cubicBezTo>
                  <a:cubicBezTo>
                    <a:pt x="3106" y="430"/>
                    <a:pt x="3106" y="430"/>
                    <a:pt x="3106" y="430"/>
                  </a:cubicBezTo>
                  <a:cubicBezTo>
                    <a:pt x="3040" y="430"/>
                    <a:pt x="3040" y="430"/>
                    <a:pt x="3040" y="430"/>
                  </a:cubicBezTo>
                  <a:cubicBezTo>
                    <a:pt x="3040" y="467"/>
                    <a:pt x="3040" y="467"/>
                    <a:pt x="3040" y="467"/>
                  </a:cubicBezTo>
                  <a:cubicBezTo>
                    <a:pt x="3103" y="467"/>
                    <a:pt x="3103" y="467"/>
                    <a:pt x="3103" y="467"/>
                  </a:cubicBezTo>
                  <a:cubicBezTo>
                    <a:pt x="3103" y="503"/>
                    <a:pt x="3103" y="503"/>
                    <a:pt x="3103" y="503"/>
                  </a:cubicBezTo>
                  <a:cubicBezTo>
                    <a:pt x="3040" y="503"/>
                    <a:pt x="3040" y="503"/>
                    <a:pt x="3040" y="503"/>
                  </a:cubicBezTo>
                  <a:cubicBezTo>
                    <a:pt x="3040" y="544"/>
                    <a:pt x="3040" y="544"/>
                    <a:pt x="3040" y="544"/>
                  </a:cubicBezTo>
                  <a:cubicBezTo>
                    <a:pt x="3106" y="544"/>
                    <a:pt x="3106" y="544"/>
                    <a:pt x="3106" y="544"/>
                  </a:cubicBezTo>
                  <a:cubicBezTo>
                    <a:pt x="3106" y="582"/>
                    <a:pt x="3106" y="582"/>
                    <a:pt x="3106" y="582"/>
                  </a:cubicBezTo>
                  <a:lnTo>
                    <a:pt x="2996" y="582"/>
                  </a:lnTo>
                  <a:close/>
                  <a:moveTo>
                    <a:pt x="3267" y="582"/>
                  </a:moveTo>
                  <a:cubicBezTo>
                    <a:pt x="3222" y="508"/>
                    <a:pt x="3222" y="508"/>
                    <a:pt x="3222" y="508"/>
                  </a:cubicBezTo>
                  <a:cubicBezTo>
                    <a:pt x="3221" y="508"/>
                    <a:pt x="3221" y="508"/>
                    <a:pt x="3221" y="508"/>
                  </a:cubicBezTo>
                  <a:cubicBezTo>
                    <a:pt x="3221" y="582"/>
                    <a:pt x="3221" y="582"/>
                    <a:pt x="3221" y="582"/>
                  </a:cubicBezTo>
                  <a:cubicBezTo>
                    <a:pt x="3176" y="582"/>
                    <a:pt x="3176" y="582"/>
                    <a:pt x="3176" y="582"/>
                  </a:cubicBezTo>
                  <a:cubicBezTo>
                    <a:pt x="3176" y="393"/>
                    <a:pt x="3176" y="393"/>
                    <a:pt x="3176" y="393"/>
                  </a:cubicBezTo>
                  <a:cubicBezTo>
                    <a:pt x="3191" y="392"/>
                    <a:pt x="3218" y="392"/>
                    <a:pt x="3241" y="392"/>
                  </a:cubicBezTo>
                  <a:cubicBezTo>
                    <a:pt x="3285" y="392"/>
                    <a:pt x="3311" y="410"/>
                    <a:pt x="3311" y="446"/>
                  </a:cubicBezTo>
                  <a:cubicBezTo>
                    <a:pt x="3311" y="475"/>
                    <a:pt x="3294" y="494"/>
                    <a:pt x="3268" y="500"/>
                  </a:cubicBezTo>
                  <a:cubicBezTo>
                    <a:pt x="3271" y="505"/>
                    <a:pt x="3276" y="513"/>
                    <a:pt x="3281" y="521"/>
                  </a:cubicBezTo>
                  <a:cubicBezTo>
                    <a:pt x="3321" y="582"/>
                    <a:pt x="3321" y="582"/>
                    <a:pt x="3321" y="582"/>
                  </a:cubicBezTo>
                  <a:lnTo>
                    <a:pt x="3267" y="582"/>
                  </a:lnTo>
                  <a:close/>
                  <a:moveTo>
                    <a:pt x="3234" y="427"/>
                  </a:moveTo>
                  <a:cubicBezTo>
                    <a:pt x="3229" y="427"/>
                    <a:pt x="3225" y="428"/>
                    <a:pt x="3221" y="428"/>
                  </a:cubicBezTo>
                  <a:cubicBezTo>
                    <a:pt x="3221" y="476"/>
                    <a:pt x="3221" y="476"/>
                    <a:pt x="3221" y="476"/>
                  </a:cubicBezTo>
                  <a:cubicBezTo>
                    <a:pt x="3225" y="477"/>
                    <a:pt x="3231" y="477"/>
                    <a:pt x="3235" y="477"/>
                  </a:cubicBezTo>
                  <a:cubicBezTo>
                    <a:pt x="3253" y="477"/>
                    <a:pt x="3264" y="467"/>
                    <a:pt x="3264" y="451"/>
                  </a:cubicBezTo>
                  <a:cubicBezTo>
                    <a:pt x="3264" y="436"/>
                    <a:pt x="3252" y="427"/>
                    <a:pt x="3234" y="427"/>
                  </a:cubicBezTo>
                  <a:close/>
                  <a:moveTo>
                    <a:pt x="3407" y="586"/>
                  </a:moveTo>
                  <a:cubicBezTo>
                    <a:pt x="3395" y="586"/>
                    <a:pt x="3381" y="584"/>
                    <a:pt x="3371" y="582"/>
                  </a:cubicBezTo>
                  <a:cubicBezTo>
                    <a:pt x="3373" y="540"/>
                    <a:pt x="3373" y="540"/>
                    <a:pt x="3373" y="540"/>
                  </a:cubicBezTo>
                  <a:cubicBezTo>
                    <a:pt x="3383" y="544"/>
                    <a:pt x="3397" y="547"/>
                    <a:pt x="3411" y="547"/>
                  </a:cubicBezTo>
                  <a:cubicBezTo>
                    <a:pt x="3426" y="547"/>
                    <a:pt x="3438" y="540"/>
                    <a:pt x="3438" y="526"/>
                  </a:cubicBezTo>
                  <a:cubicBezTo>
                    <a:pt x="3438" y="497"/>
                    <a:pt x="3366" y="513"/>
                    <a:pt x="3366" y="451"/>
                  </a:cubicBezTo>
                  <a:cubicBezTo>
                    <a:pt x="3366" y="414"/>
                    <a:pt x="3393" y="389"/>
                    <a:pt x="3442" y="389"/>
                  </a:cubicBezTo>
                  <a:cubicBezTo>
                    <a:pt x="3452" y="389"/>
                    <a:pt x="3465" y="391"/>
                    <a:pt x="3475" y="392"/>
                  </a:cubicBezTo>
                  <a:cubicBezTo>
                    <a:pt x="3474" y="431"/>
                    <a:pt x="3474" y="431"/>
                    <a:pt x="3474" y="431"/>
                  </a:cubicBezTo>
                  <a:cubicBezTo>
                    <a:pt x="3464" y="428"/>
                    <a:pt x="3451" y="427"/>
                    <a:pt x="3440" y="427"/>
                  </a:cubicBezTo>
                  <a:cubicBezTo>
                    <a:pt x="3421" y="427"/>
                    <a:pt x="3413" y="434"/>
                    <a:pt x="3413" y="446"/>
                  </a:cubicBezTo>
                  <a:cubicBezTo>
                    <a:pt x="3413" y="473"/>
                    <a:pt x="3487" y="462"/>
                    <a:pt x="3487" y="520"/>
                  </a:cubicBezTo>
                  <a:cubicBezTo>
                    <a:pt x="3487" y="559"/>
                    <a:pt x="3457" y="586"/>
                    <a:pt x="3407" y="586"/>
                  </a:cubicBezTo>
                  <a:close/>
                  <a:moveTo>
                    <a:pt x="3637" y="582"/>
                  </a:moveTo>
                  <a:cubicBezTo>
                    <a:pt x="3585" y="582"/>
                    <a:pt x="3585" y="582"/>
                    <a:pt x="3585" y="582"/>
                  </a:cubicBezTo>
                  <a:cubicBezTo>
                    <a:pt x="3518" y="393"/>
                    <a:pt x="3518" y="393"/>
                    <a:pt x="3518" y="393"/>
                  </a:cubicBezTo>
                  <a:cubicBezTo>
                    <a:pt x="3566" y="393"/>
                    <a:pt x="3566" y="393"/>
                    <a:pt x="3566" y="393"/>
                  </a:cubicBezTo>
                  <a:cubicBezTo>
                    <a:pt x="3597" y="480"/>
                    <a:pt x="3597" y="480"/>
                    <a:pt x="3597" y="480"/>
                  </a:cubicBezTo>
                  <a:cubicBezTo>
                    <a:pt x="3602" y="495"/>
                    <a:pt x="3607" y="512"/>
                    <a:pt x="3612" y="531"/>
                  </a:cubicBezTo>
                  <a:cubicBezTo>
                    <a:pt x="3612" y="531"/>
                    <a:pt x="3612" y="531"/>
                    <a:pt x="3612" y="531"/>
                  </a:cubicBezTo>
                  <a:cubicBezTo>
                    <a:pt x="3616" y="513"/>
                    <a:pt x="3622" y="495"/>
                    <a:pt x="3626" y="480"/>
                  </a:cubicBezTo>
                  <a:cubicBezTo>
                    <a:pt x="3658" y="392"/>
                    <a:pt x="3658" y="392"/>
                    <a:pt x="3658" y="392"/>
                  </a:cubicBezTo>
                  <a:cubicBezTo>
                    <a:pt x="3704" y="392"/>
                    <a:pt x="3704" y="392"/>
                    <a:pt x="3704" y="392"/>
                  </a:cubicBezTo>
                  <a:lnTo>
                    <a:pt x="3637" y="582"/>
                  </a:lnTo>
                  <a:close/>
                  <a:moveTo>
                    <a:pt x="3751" y="582"/>
                  </a:moveTo>
                  <a:cubicBezTo>
                    <a:pt x="3751" y="393"/>
                    <a:pt x="3751" y="393"/>
                    <a:pt x="3751" y="393"/>
                  </a:cubicBezTo>
                  <a:cubicBezTo>
                    <a:pt x="3862" y="393"/>
                    <a:pt x="3862" y="393"/>
                    <a:pt x="3862" y="393"/>
                  </a:cubicBezTo>
                  <a:cubicBezTo>
                    <a:pt x="3862" y="430"/>
                    <a:pt x="3862" y="430"/>
                    <a:pt x="3862" y="430"/>
                  </a:cubicBezTo>
                  <a:cubicBezTo>
                    <a:pt x="3796" y="430"/>
                    <a:pt x="3796" y="430"/>
                    <a:pt x="3796" y="430"/>
                  </a:cubicBezTo>
                  <a:cubicBezTo>
                    <a:pt x="3796" y="467"/>
                    <a:pt x="3796" y="467"/>
                    <a:pt x="3796" y="467"/>
                  </a:cubicBezTo>
                  <a:cubicBezTo>
                    <a:pt x="3859" y="467"/>
                    <a:pt x="3859" y="467"/>
                    <a:pt x="3859" y="467"/>
                  </a:cubicBezTo>
                  <a:cubicBezTo>
                    <a:pt x="3859" y="503"/>
                    <a:pt x="3859" y="503"/>
                    <a:pt x="3859" y="503"/>
                  </a:cubicBezTo>
                  <a:cubicBezTo>
                    <a:pt x="3796" y="503"/>
                    <a:pt x="3796" y="503"/>
                    <a:pt x="3796" y="503"/>
                  </a:cubicBezTo>
                  <a:cubicBezTo>
                    <a:pt x="3796" y="544"/>
                    <a:pt x="3796" y="544"/>
                    <a:pt x="3796" y="544"/>
                  </a:cubicBezTo>
                  <a:cubicBezTo>
                    <a:pt x="3862" y="544"/>
                    <a:pt x="3862" y="544"/>
                    <a:pt x="3862" y="544"/>
                  </a:cubicBezTo>
                  <a:cubicBezTo>
                    <a:pt x="3862" y="582"/>
                    <a:pt x="3862" y="582"/>
                    <a:pt x="3862" y="582"/>
                  </a:cubicBezTo>
                  <a:lnTo>
                    <a:pt x="3751" y="582"/>
                  </a:lnTo>
                  <a:close/>
                  <a:moveTo>
                    <a:pt x="3931" y="582"/>
                  </a:moveTo>
                  <a:cubicBezTo>
                    <a:pt x="3931" y="393"/>
                    <a:pt x="3931" y="393"/>
                    <a:pt x="3931" y="393"/>
                  </a:cubicBezTo>
                  <a:cubicBezTo>
                    <a:pt x="3976" y="393"/>
                    <a:pt x="3976" y="393"/>
                    <a:pt x="3976" y="393"/>
                  </a:cubicBezTo>
                  <a:cubicBezTo>
                    <a:pt x="3976" y="582"/>
                    <a:pt x="3976" y="582"/>
                    <a:pt x="3976" y="582"/>
                  </a:cubicBezTo>
                  <a:lnTo>
                    <a:pt x="3931" y="582"/>
                  </a:lnTo>
                  <a:close/>
                  <a:moveTo>
                    <a:pt x="4053" y="582"/>
                  </a:moveTo>
                  <a:cubicBezTo>
                    <a:pt x="4053" y="393"/>
                    <a:pt x="4053" y="393"/>
                    <a:pt x="4053" y="393"/>
                  </a:cubicBezTo>
                  <a:cubicBezTo>
                    <a:pt x="4097" y="393"/>
                    <a:pt x="4097" y="393"/>
                    <a:pt x="4097" y="393"/>
                  </a:cubicBezTo>
                  <a:cubicBezTo>
                    <a:pt x="4097" y="540"/>
                    <a:pt x="4097" y="540"/>
                    <a:pt x="4097" y="540"/>
                  </a:cubicBezTo>
                  <a:cubicBezTo>
                    <a:pt x="4156" y="540"/>
                    <a:pt x="4156" y="540"/>
                    <a:pt x="4156" y="540"/>
                  </a:cubicBezTo>
                  <a:cubicBezTo>
                    <a:pt x="4156" y="582"/>
                    <a:pt x="4156" y="582"/>
                    <a:pt x="4156" y="582"/>
                  </a:cubicBezTo>
                  <a:lnTo>
                    <a:pt x="4053" y="582"/>
                  </a:lnTo>
                  <a:close/>
                  <a:moveTo>
                    <a:pt x="4211" y="582"/>
                  </a:moveTo>
                  <a:cubicBezTo>
                    <a:pt x="4211" y="393"/>
                    <a:pt x="4211" y="393"/>
                    <a:pt x="4211" y="393"/>
                  </a:cubicBezTo>
                  <a:cubicBezTo>
                    <a:pt x="4255" y="393"/>
                    <a:pt x="4255" y="393"/>
                    <a:pt x="4255" y="393"/>
                  </a:cubicBezTo>
                  <a:cubicBezTo>
                    <a:pt x="4255" y="582"/>
                    <a:pt x="4255" y="582"/>
                    <a:pt x="4255" y="582"/>
                  </a:cubicBezTo>
                  <a:lnTo>
                    <a:pt x="4211" y="582"/>
                  </a:lnTo>
                  <a:close/>
                  <a:moveTo>
                    <a:pt x="4408" y="585"/>
                  </a:moveTo>
                  <a:cubicBezTo>
                    <a:pt x="4355" y="585"/>
                    <a:pt x="4315" y="554"/>
                    <a:pt x="4315" y="491"/>
                  </a:cubicBezTo>
                  <a:cubicBezTo>
                    <a:pt x="4315" y="435"/>
                    <a:pt x="4353" y="390"/>
                    <a:pt x="4416" y="390"/>
                  </a:cubicBezTo>
                  <a:cubicBezTo>
                    <a:pt x="4435" y="390"/>
                    <a:pt x="4455" y="392"/>
                    <a:pt x="4474" y="399"/>
                  </a:cubicBezTo>
                  <a:cubicBezTo>
                    <a:pt x="4466" y="439"/>
                    <a:pt x="4466" y="439"/>
                    <a:pt x="4466" y="439"/>
                  </a:cubicBezTo>
                  <a:cubicBezTo>
                    <a:pt x="4450" y="432"/>
                    <a:pt x="4434" y="429"/>
                    <a:pt x="4417" y="429"/>
                  </a:cubicBezTo>
                  <a:cubicBezTo>
                    <a:pt x="4386" y="429"/>
                    <a:pt x="4363" y="450"/>
                    <a:pt x="4363" y="487"/>
                  </a:cubicBezTo>
                  <a:cubicBezTo>
                    <a:pt x="4363" y="524"/>
                    <a:pt x="4383" y="544"/>
                    <a:pt x="4412" y="544"/>
                  </a:cubicBezTo>
                  <a:cubicBezTo>
                    <a:pt x="4420" y="544"/>
                    <a:pt x="4427" y="543"/>
                    <a:pt x="4433" y="540"/>
                  </a:cubicBezTo>
                  <a:cubicBezTo>
                    <a:pt x="4433" y="481"/>
                    <a:pt x="4433" y="481"/>
                    <a:pt x="4433" y="481"/>
                  </a:cubicBezTo>
                  <a:cubicBezTo>
                    <a:pt x="4478" y="481"/>
                    <a:pt x="4478" y="481"/>
                    <a:pt x="4478" y="481"/>
                  </a:cubicBezTo>
                  <a:cubicBezTo>
                    <a:pt x="4478" y="571"/>
                    <a:pt x="4478" y="571"/>
                    <a:pt x="4478" y="571"/>
                  </a:cubicBezTo>
                  <a:cubicBezTo>
                    <a:pt x="4456" y="580"/>
                    <a:pt x="4434" y="585"/>
                    <a:pt x="4408" y="585"/>
                  </a:cubicBezTo>
                  <a:close/>
                  <a:moveTo>
                    <a:pt x="4672" y="582"/>
                  </a:moveTo>
                  <a:cubicBezTo>
                    <a:pt x="4672" y="506"/>
                    <a:pt x="4672" y="506"/>
                    <a:pt x="4672" y="506"/>
                  </a:cubicBezTo>
                  <a:cubicBezTo>
                    <a:pt x="4595" y="506"/>
                    <a:pt x="4595" y="506"/>
                    <a:pt x="4595" y="506"/>
                  </a:cubicBezTo>
                  <a:cubicBezTo>
                    <a:pt x="4595" y="582"/>
                    <a:pt x="4595" y="582"/>
                    <a:pt x="4595" y="582"/>
                  </a:cubicBezTo>
                  <a:cubicBezTo>
                    <a:pt x="4551" y="582"/>
                    <a:pt x="4551" y="582"/>
                    <a:pt x="4551" y="582"/>
                  </a:cubicBezTo>
                  <a:cubicBezTo>
                    <a:pt x="4551" y="393"/>
                    <a:pt x="4551" y="393"/>
                    <a:pt x="4551" y="393"/>
                  </a:cubicBezTo>
                  <a:cubicBezTo>
                    <a:pt x="4595" y="393"/>
                    <a:pt x="4595" y="393"/>
                    <a:pt x="4595" y="393"/>
                  </a:cubicBezTo>
                  <a:cubicBezTo>
                    <a:pt x="4595" y="465"/>
                    <a:pt x="4595" y="465"/>
                    <a:pt x="4595" y="465"/>
                  </a:cubicBezTo>
                  <a:cubicBezTo>
                    <a:pt x="4672" y="465"/>
                    <a:pt x="4672" y="465"/>
                    <a:pt x="4672" y="465"/>
                  </a:cubicBezTo>
                  <a:cubicBezTo>
                    <a:pt x="4672" y="393"/>
                    <a:pt x="4672" y="393"/>
                    <a:pt x="4672" y="393"/>
                  </a:cubicBezTo>
                  <a:cubicBezTo>
                    <a:pt x="4716" y="393"/>
                    <a:pt x="4716" y="393"/>
                    <a:pt x="4716" y="393"/>
                  </a:cubicBezTo>
                  <a:cubicBezTo>
                    <a:pt x="4716" y="582"/>
                    <a:pt x="4716" y="582"/>
                    <a:pt x="4716" y="582"/>
                  </a:cubicBezTo>
                  <a:lnTo>
                    <a:pt x="4672" y="582"/>
                  </a:lnTo>
                  <a:close/>
                  <a:moveTo>
                    <a:pt x="4793" y="582"/>
                  </a:moveTo>
                  <a:cubicBezTo>
                    <a:pt x="4793" y="393"/>
                    <a:pt x="4793" y="393"/>
                    <a:pt x="4793" y="393"/>
                  </a:cubicBezTo>
                  <a:cubicBezTo>
                    <a:pt x="4903" y="393"/>
                    <a:pt x="4903" y="393"/>
                    <a:pt x="4903" y="393"/>
                  </a:cubicBezTo>
                  <a:cubicBezTo>
                    <a:pt x="4903" y="430"/>
                    <a:pt x="4903" y="430"/>
                    <a:pt x="4903" y="430"/>
                  </a:cubicBezTo>
                  <a:cubicBezTo>
                    <a:pt x="4837" y="430"/>
                    <a:pt x="4837" y="430"/>
                    <a:pt x="4837" y="430"/>
                  </a:cubicBezTo>
                  <a:cubicBezTo>
                    <a:pt x="4837" y="467"/>
                    <a:pt x="4837" y="467"/>
                    <a:pt x="4837" y="467"/>
                  </a:cubicBezTo>
                  <a:cubicBezTo>
                    <a:pt x="4900" y="467"/>
                    <a:pt x="4900" y="467"/>
                    <a:pt x="4900" y="467"/>
                  </a:cubicBezTo>
                  <a:cubicBezTo>
                    <a:pt x="4900" y="503"/>
                    <a:pt x="4900" y="503"/>
                    <a:pt x="4900" y="503"/>
                  </a:cubicBezTo>
                  <a:cubicBezTo>
                    <a:pt x="4837" y="503"/>
                    <a:pt x="4837" y="503"/>
                    <a:pt x="4837" y="503"/>
                  </a:cubicBezTo>
                  <a:cubicBezTo>
                    <a:pt x="4837" y="544"/>
                    <a:pt x="4837" y="544"/>
                    <a:pt x="4837" y="544"/>
                  </a:cubicBezTo>
                  <a:cubicBezTo>
                    <a:pt x="4903" y="544"/>
                    <a:pt x="4903" y="544"/>
                    <a:pt x="4903" y="544"/>
                  </a:cubicBezTo>
                  <a:cubicBezTo>
                    <a:pt x="4903" y="582"/>
                    <a:pt x="4903" y="582"/>
                    <a:pt x="4903" y="582"/>
                  </a:cubicBezTo>
                  <a:lnTo>
                    <a:pt x="4793" y="582"/>
                  </a:lnTo>
                  <a:close/>
                  <a:moveTo>
                    <a:pt x="4973" y="582"/>
                  </a:moveTo>
                  <a:cubicBezTo>
                    <a:pt x="4973" y="393"/>
                    <a:pt x="4973" y="393"/>
                    <a:pt x="4973" y="393"/>
                  </a:cubicBezTo>
                  <a:cubicBezTo>
                    <a:pt x="5018" y="393"/>
                    <a:pt x="5018" y="393"/>
                    <a:pt x="5018" y="393"/>
                  </a:cubicBezTo>
                  <a:cubicBezTo>
                    <a:pt x="5018" y="582"/>
                    <a:pt x="5018" y="582"/>
                    <a:pt x="5018" y="582"/>
                  </a:cubicBezTo>
                  <a:lnTo>
                    <a:pt x="4973" y="582"/>
                  </a:lnTo>
                  <a:close/>
                  <a:moveTo>
                    <a:pt x="5155" y="583"/>
                  </a:moveTo>
                  <a:cubicBezTo>
                    <a:pt x="5130" y="583"/>
                    <a:pt x="5111" y="582"/>
                    <a:pt x="5094" y="582"/>
                  </a:cubicBezTo>
                  <a:cubicBezTo>
                    <a:pt x="5094" y="393"/>
                    <a:pt x="5094" y="393"/>
                    <a:pt x="5094" y="393"/>
                  </a:cubicBezTo>
                  <a:cubicBezTo>
                    <a:pt x="5111" y="392"/>
                    <a:pt x="5142" y="392"/>
                    <a:pt x="5165" y="392"/>
                  </a:cubicBezTo>
                  <a:cubicBezTo>
                    <a:pt x="5223" y="392"/>
                    <a:pt x="5262" y="418"/>
                    <a:pt x="5262" y="484"/>
                  </a:cubicBezTo>
                  <a:cubicBezTo>
                    <a:pt x="5262" y="553"/>
                    <a:pt x="5215" y="583"/>
                    <a:pt x="5155" y="583"/>
                  </a:cubicBezTo>
                  <a:close/>
                  <a:moveTo>
                    <a:pt x="5160" y="430"/>
                  </a:moveTo>
                  <a:cubicBezTo>
                    <a:pt x="5154" y="430"/>
                    <a:pt x="5145" y="430"/>
                    <a:pt x="5139" y="431"/>
                  </a:cubicBezTo>
                  <a:cubicBezTo>
                    <a:pt x="5139" y="543"/>
                    <a:pt x="5139" y="543"/>
                    <a:pt x="5139" y="543"/>
                  </a:cubicBezTo>
                  <a:cubicBezTo>
                    <a:pt x="5143" y="543"/>
                    <a:pt x="5151" y="544"/>
                    <a:pt x="5159" y="544"/>
                  </a:cubicBezTo>
                  <a:cubicBezTo>
                    <a:pt x="5191" y="544"/>
                    <a:pt x="5214" y="524"/>
                    <a:pt x="5214" y="486"/>
                  </a:cubicBezTo>
                  <a:cubicBezTo>
                    <a:pt x="5214" y="449"/>
                    <a:pt x="5196" y="430"/>
                    <a:pt x="5160" y="430"/>
                  </a:cubicBezTo>
                  <a:close/>
                </a:path>
              </a:pathLst>
            </a:custGeom>
            <a:solidFill>
              <a:srgbClr val="272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2" name="Freeform 6">
              <a:extLst>
                <a:ext uri="{FF2B5EF4-FFF2-40B4-BE49-F238E27FC236}">
                  <a16:creationId xmlns:a16="http://schemas.microsoft.com/office/drawing/2014/main" id="{DB82B688-943A-4D7E-9780-5E7C14C0129C}"/>
                </a:ext>
              </a:extLst>
            </p:cNvPr>
            <p:cNvSpPr>
              <a:spLocks noSelect="1"/>
            </p:cNvSpPr>
            <p:nvPr userDrawn="1"/>
          </p:nvSpPr>
          <p:spPr bwMode="auto">
            <a:xfrm>
              <a:off x="611" y="526"/>
              <a:ext cx="1684" cy="394"/>
            </a:xfrm>
            <a:custGeom>
              <a:avLst/>
              <a:gdLst>
                <a:gd name="T0" fmla="*/ 8425 w 8425"/>
                <a:gd name="T1" fmla="*/ 139 h 1969"/>
                <a:gd name="T2" fmla="*/ 7716 w 8425"/>
                <a:gd name="T3" fmla="*/ 1461 h 1969"/>
                <a:gd name="T4" fmla="*/ 7307 w 8425"/>
                <a:gd name="T5" fmla="*/ 1361 h 1969"/>
                <a:gd name="T6" fmla="*/ 7976 w 8425"/>
                <a:gd name="T7" fmla="*/ 0 h 1969"/>
                <a:gd name="T8" fmla="*/ 8425 w 8425"/>
                <a:gd name="T9" fmla="*/ 139 h 1969"/>
                <a:gd name="T10" fmla="*/ 7184 w 8425"/>
                <a:gd name="T11" fmla="*/ 78 h 1969"/>
                <a:gd name="T12" fmla="*/ 6491 w 8425"/>
                <a:gd name="T13" fmla="*/ 109 h 1969"/>
                <a:gd name="T14" fmla="*/ 6435 w 8425"/>
                <a:gd name="T15" fmla="*/ 410 h 1969"/>
                <a:gd name="T16" fmla="*/ 6726 w 8425"/>
                <a:gd name="T17" fmla="*/ 447 h 1969"/>
                <a:gd name="T18" fmla="*/ 6836 w 8425"/>
                <a:gd name="T19" fmla="*/ 1272 h 1969"/>
                <a:gd name="T20" fmla="*/ 7294 w 8425"/>
                <a:gd name="T21" fmla="*/ 1359 h 1969"/>
                <a:gd name="T22" fmla="*/ 7279 w 8425"/>
                <a:gd name="T23" fmla="*/ 979 h 1969"/>
                <a:gd name="T24" fmla="*/ 7184 w 8425"/>
                <a:gd name="T25" fmla="*/ 78 h 1969"/>
                <a:gd name="T26" fmla="*/ 5584 w 8425"/>
                <a:gd name="T27" fmla="*/ 43 h 1969"/>
                <a:gd name="T28" fmla="*/ 4472 w 8425"/>
                <a:gd name="T29" fmla="*/ 1235 h 1969"/>
                <a:gd name="T30" fmla="*/ 4961 w 8425"/>
                <a:gd name="T31" fmla="*/ 1188 h 1969"/>
                <a:gd name="T32" fmla="*/ 5512 w 8425"/>
                <a:gd name="T33" fmla="*/ 449 h 1969"/>
                <a:gd name="T34" fmla="*/ 5818 w 8425"/>
                <a:gd name="T35" fmla="*/ 777 h 1969"/>
                <a:gd name="T36" fmla="*/ 5742 w 8425"/>
                <a:gd name="T37" fmla="*/ 1170 h 1969"/>
                <a:gd name="T38" fmla="*/ 6231 w 8425"/>
                <a:gd name="T39" fmla="*/ 1198 h 1969"/>
                <a:gd name="T40" fmla="*/ 6309 w 8425"/>
                <a:gd name="T41" fmla="*/ 719 h 1969"/>
                <a:gd name="T42" fmla="*/ 5584 w 8425"/>
                <a:gd name="T43" fmla="*/ 43 h 1969"/>
                <a:gd name="T44" fmla="*/ 165 w 8425"/>
                <a:gd name="T45" fmla="*/ 671 h 1969"/>
                <a:gd name="T46" fmla="*/ 831 w 8425"/>
                <a:gd name="T47" fmla="*/ 1407 h 1969"/>
                <a:gd name="T48" fmla="*/ 521 w 8425"/>
                <a:gd name="T49" fmla="*/ 1626 h 1969"/>
                <a:gd name="T50" fmla="*/ 384 w 8425"/>
                <a:gd name="T51" fmla="*/ 1613 h 1969"/>
                <a:gd name="T52" fmla="*/ 395 w 8425"/>
                <a:gd name="T53" fmla="*/ 1379 h 1969"/>
                <a:gd name="T54" fmla="*/ 104 w 8425"/>
                <a:gd name="T55" fmla="*/ 1379 h 1969"/>
                <a:gd name="T56" fmla="*/ 0 w 8425"/>
                <a:gd name="T57" fmla="*/ 1928 h 1969"/>
                <a:gd name="T58" fmla="*/ 421 w 8425"/>
                <a:gd name="T59" fmla="*/ 1969 h 1969"/>
                <a:gd name="T60" fmla="*/ 1302 w 8425"/>
                <a:gd name="T61" fmla="*/ 1311 h 1969"/>
                <a:gd name="T62" fmla="*/ 636 w 8425"/>
                <a:gd name="T63" fmla="*/ 578 h 1969"/>
                <a:gd name="T64" fmla="*/ 920 w 8425"/>
                <a:gd name="T65" fmla="*/ 373 h 1969"/>
                <a:gd name="T66" fmla="*/ 1040 w 8425"/>
                <a:gd name="T67" fmla="*/ 384 h 1969"/>
                <a:gd name="T68" fmla="*/ 1031 w 8425"/>
                <a:gd name="T69" fmla="*/ 619 h 1969"/>
                <a:gd name="T70" fmla="*/ 1322 w 8425"/>
                <a:gd name="T71" fmla="*/ 619 h 1969"/>
                <a:gd name="T72" fmla="*/ 1426 w 8425"/>
                <a:gd name="T73" fmla="*/ 91 h 1969"/>
                <a:gd name="T74" fmla="*/ 990 w 8425"/>
                <a:gd name="T75" fmla="*/ 46 h 1969"/>
                <a:gd name="T76" fmla="*/ 165 w 8425"/>
                <a:gd name="T77" fmla="*/ 671 h 1969"/>
                <a:gd name="T78" fmla="*/ 4062 w 8425"/>
                <a:gd name="T79" fmla="*/ 4 h 1969"/>
                <a:gd name="T80" fmla="*/ 3439 w 8425"/>
                <a:gd name="T81" fmla="*/ 1437 h 1969"/>
                <a:gd name="T82" fmla="*/ 3921 w 8425"/>
                <a:gd name="T83" fmla="*/ 1327 h 1969"/>
                <a:gd name="T84" fmla="*/ 4513 w 8425"/>
                <a:gd name="T85" fmla="*/ 135 h 1969"/>
                <a:gd name="T86" fmla="*/ 4062 w 8425"/>
                <a:gd name="T87" fmla="*/ 4 h 1969"/>
                <a:gd name="T88" fmla="*/ 2674 w 8425"/>
                <a:gd name="T89" fmla="*/ 109 h 1969"/>
                <a:gd name="T90" fmla="*/ 2618 w 8425"/>
                <a:gd name="T91" fmla="*/ 410 h 1969"/>
                <a:gd name="T92" fmla="*/ 2898 w 8425"/>
                <a:gd name="T93" fmla="*/ 447 h 1969"/>
                <a:gd name="T94" fmla="*/ 2913 w 8425"/>
                <a:gd name="T95" fmla="*/ 573 h 1969"/>
                <a:gd name="T96" fmla="*/ 2444 w 8425"/>
                <a:gd name="T97" fmla="*/ 1444 h 1969"/>
                <a:gd name="T98" fmla="*/ 2440 w 8425"/>
                <a:gd name="T99" fmla="*/ 1444 h 1969"/>
                <a:gd name="T100" fmla="*/ 2331 w 8425"/>
                <a:gd name="T101" fmla="*/ 78 h 1969"/>
                <a:gd name="T102" fmla="*/ 1652 w 8425"/>
                <a:gd name="T103" fmla="*/ 109 h 1969"/>
                <a:gd name="T104" fmla="*/ 1591 w 8425"/>
                <a:gd name="T105" fmla="*/ 410 h 1969"/>
                <a:gd name="T106" fmla="*/ 1886 w 8425"/>
                <a:gd name="T107" fmla="*/ 447 h 1969"/>
                <a:gd name="T108" fmla="*/ 2045 w 8425"/>
                <a:gd name="T109" fmla="*/ 1930 h 1969"/>
                <a:gd name="T110" fmla="*/ 2401 w 8425"/>
                <a:gd name="T111" fmla="*/ 1778 h 1969"/>
                <a:gd name="T112" fmla="*/ 2694 w 8425"/>
                <a:gd name="T113" fmla="*/ 1665 h 1969"/>
                <a:gd name="T114" fmla="*/ 2968 w 8425"/>
                <a:gd name="T115" fmla="*/ 1129 h 1969"/>
                <a:gd name="T116" fmla="*/ 3009 w 8425"/>
                <a:gd name="T117" fmla="*/ 1561 h 1969"/>
                <a:gd name="T118" fmla="*/ 3421 w 8425"/>
                <a:gd name="T119" fmla="*/ 1442 h 1969"/>
                <a:gd name="T120" fmla="*/ 3352 w 8425"/>
                <a:gd name="T121" fmla="*/ 78 h 1969"/>
                <a:gd name="T122" fmla="*/ 2674 w 8425"/>
                <a:gd name="T123" fmla="*/ 109 h 1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425" h="1969">
                  <a:moveTo>
                    <a:pt x="8425" y="139"/>
                  </a:moveTo>
                  <a:cubicBezTo>
                    <a:pt x="8425" y="139"/>
                    <a:pt x="8425" y="139"/>
                    <a:pt x="7716" y="1461"/>
                  </a:cubicBezTo>
                  <a:cubicBezTo>
                    <a:pt x="7581" y="1424"/>
                    <a:pt x="7444" y="1392"/>
                    <a:pt x="7307" y="1361"/>
                  </a:cubicBezTo>
                  <a:cubicBezTo>
                    <a:pt x="7307" y="1361"/>
                    <a:pt x="7307" y="1361"/>
                    <a:pt x="7976" y="0"/>
                  </a:cubicBezTo>
                  <a:cubicBezTo>
                    <a:pt x="7976" y="0"/>
                    <a:pt x="7976" y="0"/>
                    <a:pt x="8425" y="139"/>
                  </a:cubicBezTo>
                  <a:close/>
                  <a:moveTo>
                    <a:pt x="7184" y="78"/>
                  </a:moveTo>
                  <a:cubicBezTo>
                    <a:pt x="6960" y="72"/>
                    <a:pt x="6695" y="83"/>
                    <a:pt x="6491" y="109"/>
                  </a:cubicBezTo>
                  <a:cubicBezTo>
                    <a:pt x="6435" y="410"/>
                    <a:pt x="6435" y="410"/>
                    <a:pt x="6435" y="410"/>
                  </a:cubicBezTo>
                  <a:cubicBezTo>
                    <a:pt x="6528" y="417"/>
                    <a:pt x="6641" y="432"/>
                    <a:pt x="6726" y="447"/>
                  </a:cubicBezTo>
                  <a:cubicBezTo>
                    <a:pt x="6836" y="1272"/>
                    <a:pt x="6836" y="1272"/>
                    <a:pt x="6836" y="1272"/>
                  </a:cubicBezTo>
                  <a:cubicBezTo>
                    <a:pt x="6990" y="1296"/>
                    <a:pt x="7142" y="1327"/>
                    <a:pt x="7294" y="1359"/>
                  </a:cubicBezTo>
                  <a:cubicBezTo>
                    <a:pt x="7294" y="1224"/>
                    <a:pt x="7294" y="1099"/>
                    <a:pt x="7279" y="979"/>
                  </a:cubicBezTo>
                  <a:cubicBezTo>
                    <a:pt x="7184" y="78"/>
                    <a:pt x="7184" y="78"/>
                    <a:pt x="7184" y="78"/>
                  </a:cubicBezTo>
                  <a:close/>
                  <a:moveTo>
                    <a:pt x="5584" y="43"/>
                  </a:moveTo>
                  <a:cubicBezTo>
                    <a:pt x="5010" y="43"/>
                    <a:pt x="4502" y="504"/>
                    <a:pt x="4472" y="1235"/>
                  </a:cubicBezTo>
                  <a:cubicBezTo>
                    <a:pt x="4635" y="1216"/>
                    <a:pt x="4798" y="1198"/>
                    <a:pt x="4961" y="1188"/>
                  </a:cubicBezTo>
                  <a:cubicBezTo>
                    <a:pt x="4976" y="832"/>
                    <a:pt x="5180" y="449"/>
                    <a:pt x="5512" y="449"/>
                  </a:cubicBezTo>
                  <a:cubicBezTo>
                    <a:pt x="5729" y="449"/>
                    <a:pt x="5818" y="565"/>
                    <a:pt x="5818" y="777"/>
                  </a:cubicBezTo>
                  <a:cubicBezTo>
                    <a:pt x="5818" y="918"/>
                    <a:pt x="5792" y="1053"/>
                    <a:pt x="5742" y="1170"/>
                  </a:cubicBezTo>
                  <a:cubicBezTo>
                    <a:pt x="5905" y="1175"/>
                    <a:pt x="6068" y="1183"/>
                    <a:pt x="6231" y="1198"/>
                  </a:cubicBezTo>
                  <a:cubicBezTo>
                    <a:pt x="6280" y="1053"/>
                    <a:pt x="6309" y="892"/>
                    <a:pt x="6309" y="719"/>
                  </a:cubicBezTo>
                  <a:cubicBezTo>
                    <a:pt x="6309" y="328"/>
                    <a:pt x="6111" y="43"/>
                    <a:pt x="5584" y="43"/>
                  </a:cubicBezTo>
                  <a:close/>
                  <a:moveTo>
                    <a:pt x="165" y="671"/>
                  </a:moveTo>
                  <a:cubicBezTo>
                    <a:pt x="165" y="1162"/>
                    <a:pt x="831" y="1155"/>
                    <a:pt x="831" y="1407"/>
                  </a:cubicBezTo>
                  <a:cubicBezTo>
                    <a:pt x="831" y="1546"/>
                    <a:pt x="708" y="1626"/>
                    <a:pt x="521" y="1626"/>
                  </a:cubicBezTo>
                  <a:cubicBezTo>
                    <a:pt x="473" y="1626"/>
                    <a:pt x="421" y="1620"/>
                    <a:pt x="384" y="1613"/>
                  </a:cubicBezTo>
                  <a:cubicBezTo>
                    <a:pt x="391" y="1537"/>
                    <a:pt x="395" y="1452"/>
                    <a:pt x="395" y="1379"/>
                  </a:cubicBezTo>
                  <a:cubicBezTo>
                    <a:pt x="395" y="1379"/>
                    <a:pt x="395" y="1379"/>
                    <a:pt x="104" y="1379"/>
                  </a:cubicBezTo>
                  <a:cubicBezTo>
                    <a:pt x="104" y="1379"/>
                    <a:pt x="104" y="1379"/>
                    <a:pt x="0" y="1928"/>
                  </a:cubicBezTo>
                  <a:cubicBezTo>
                    <a:pt x="124" y="1952"/>
                    <a:pt x="286" y="1969"/>
                    <a:pt x="421" y="1969"/>
                  </a:cubicBezTo>
                  <a:cubicBezTo>
                    <a:pt x="979" y="1969"/>
                    <a:pt x="1302" y="1650"/>
                    <a:pt x="1302" y="1311"/>
                  </a:cubicBezTo>
                  <a:cubicBezTo>
                    <a:pt x="1302" y="842"/>
                    <a:pt x="636" y="827"/>
                    <a:pt x="636" y="578"/>
                  </a:cubicBezTo>
                  <a:cubicBezTo>
                    <a:pt x="636" y="456"/>
                    <a:pt x="734" y="373"/>
                    <a:pt x="920" y="373"/>
                  </a:cubicBezTo>
                  <a:cubicBezTo>
                    <a:pt x="964" y="373"/>
                    <a:pt x="1005" y="378"/>
                    <a:pt x="1040" y="384"/>
                  </a:cubicBezTo>
                  <a:cubicBezTo>
                    <a:pt x="1031" y="458"/>
                    <a:pt x="1031" y="536"/>
                    <a:pt x="1031" y="619"/>
                  </a:cubicBezTo>
                  <a:cubicBezTo>
                    <a:pt x="1031" y="619"/>
                    <a:pt x="1031" y="619"/>
                    <a:pt x="1322" y="619"/>
                  </a:cubicBezTo>
                  <a:cubicBezTo>
                    <a:pt x="1426" y="91"/>
                    <a:pt x="1426" y="91"/>
                    <a:pt x="1426" y="91"/>
                  </a:cubicBezTo>
                  <a:cubicBezTo>
                    <a:pt x="1287" y="61"/>
                    <a:pt x="1135" y="46"/>
                    <a:pt x="990" y="46"/>
                  </a:cubicBezTo>
                  <a:cubicBezTo>
                    <a:pt x="447" y="46"/>
                    <a:pt x="165" y="332"/>
                    <a:pt x="165" y="671"/>
                  </a:cubicBezTo>
                  <a:close/>
                  <a:moveTo>
                    <a:pt x="4062" y="4"/>
                  </a:moveTo>
                  <a:cubicBezTo>
                    <a:pt x="3439" y="1437"/>
                    <a:pt x="3439" y="1437"/>
                    <a:pt x="3439" y="1437"/>
                  </a:cubicBezTo>
                  <a:cubicBezTo>
                    <a:pt x="3599" y="1396"/>
                    <a:pt x="3760" y="1359"/>
                    <a:pt x="3921" y="1327"/>
                  </a:cubicBezTo>
                  <a:cubicBezTo>
                    <a:pt x="4513" y="135"/>
                    <a:pt x="4513" y="135"/>
                    <a:pt x="4513" y="135"/>
                  </a:cubicBezTo>
                  <a:cubicBezTo>
                    <a:pt x="4062" y="4"/>
                    <a:pt x="4062" y="4"/>
                    <a:pt x="4062" y="4"/>
                  </a:cubicBezTo>
                  <a:close/>
                  <a:moveTo>
                    <a:pt x="2674" y="109"/>
                  </a:moveTo>
                  <a:cubicBezTo>
                    <a:pt x="2618" y="410"/>
                    <a:pt x="2618" y="410"/>
                    <a:pt x="2618" y="410"/>
                  </a:cubicBezTo>
                  <a:cubicBezTo>
                    <a:pt x="2701" y="417"/>
                    <a:pt x="2811" y="432"/>
                    <a:pt x="2898" y="447"/>
                  </a:cubicBezTo>
                  <a:cubicBezTo>
                    <a:pt x="2913" y="573"/>
                    <a:pt x="2913" y="573"/>
                    <a:pt x="2913" y="573"/>
                  </a:cubicBezTo>
                  <a:cubicBezTo>
                    <a:pt x="2444" y="1444"/>
                    <a:pt x="2444" y="1444"/>
                    <a:pt x="2444" y="1444"/>
                  </a:cubicBezTo>
                  <a:cubicBezTo>
                    <a:pt x="2440" y="1444"/>
                    <a:pt x="2440" y="1444"/>
                    <a:pt x="2440" y="1444"/>
                  </a:cubicBezTo>
                  <a:cubicBezTo>
                    <a:pt x="2331" y="78"/>
                    <a:pt x="2331" y="78"/>
                    <a:pt x="2331" y="78"/>
                  </a:cubicBezTo>
                  <a:cubicBezTo>
                    <a:pt x="2106" y="72"/>
                    <a:pt x="1856" y="83"/>
                    <a:pt x="1652" y="109"/>
                  </a:cubicBezTo>
                  <a:cubicBezTo>
                    <a:pt x="1591" y="410"/>
                    <a:pt x="1591" y="410"/>
                    <a:pt x="1591" y="410"/>
                  </a:cubicBezTo>
                  <a:cubicBezTo>
                    <a:pt x="1689" y="417"/>
                    <a:pt x="1800" y="432"/>
                    <a:pt x="1886" y="447"/>
                  </a:cubicBezTo>
                  <a:cubicBezTo>
                    <a:pt x="2045" y="1930"/>
                    <a:pt x="2045" y="1930"/>
                    <a:pt x="2045" y="1930"/>
                  </a:cubicBezTo>
                  <a:cubicBezTo>
                    <a:pt x="2162" y="1876"/>
                    <a:pt x="2282" y="1826"/>
                    <a:pt x="2401" y="1778"/>
                  </a:cubicBezTo>
                  <a:cubicBezTo>
                    <a:pt x="2499" y="1739"/>
                    <a:pt x="2596" y="1702"/>
                    <a:pt x="2694" y="1665"/>
                  </a:cubicBezTo>
                  <a:cubicBezTo>
                    <a:pt x="2968" y="1129"/>
                    <a:pt x="2968" y="1129"/>
                    <a:pt x="2968" y="1129"/>
                  </a:cubicBezTo>
                  <a:cubicBezTo>
                    <a:pt x="3009" y="1561"/>
                    <a:pt x="3009" y="1561"/>
                    <a:pt x="3009" y="1561"/>
                  </a:cubicBezTo>
                  <a:cubicBezTo>
                    <a:pt x="3146" y="1518"/>
                    <a:pt x="3285" y="1476"/>
                    <a:pt x="3421" y="1442"/>
                  </a:cubicBezTo>
                  <a:cubicBezTo>
                    <a:pt x="3352" y="78"/>
                    <a:pt x="3352" y="78"/>
                    <a:pt x="3352" y="78"/>
                  </a:cubicBezTo>
                  <a:cubicBezTo>
                    <a:pt x="3124" y="72"/>
                    <a:pt x="2857" y="83"/>
                    <a:pt x="2674" y="109"/>
                  </a:cubicBezTo>
                  <a:close/>
                </a:path>
              </a:pathLst>
            </a:custGeom>
            <a:solidFill>
              <a:srgbClr val="272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3" name="Freeform 7">
              <a:extLst>
                <a:ext uri="{FF2B5EF4-FFF2-40B4-BE49-F238E27FC236}">
                  <a16:creationId xmlns:a16="http://schemas.microsoft.com/office/drawing/2014/main" id="{98246A6C-6D82-4892-8FDB-B8607E1EE29F}"/>
                </a:ext>
              </a:extLst>
            </p:cNvPr>
            <p:cNvSpPr>
              <a:spLocks noSelect="1"/>
            </p:cNvSpPr>
            <p:nvPr userDrawn="1"/>
          </p:nvSpPr>
          <p:spPr bwMode="auto">
            <a:xfrm>
              <a:off x="2976" y="0"/>
              <a:ext cx="2782" cy="1009"/>
            </a:xfrm>
            <a:custGeom>
              <a:avLst/>
              <a:gdLst>
                <a:gd name="T0" fmla="*/ 0 w 13922"/>
                <a:gd name="T1" fmla="*/ 5043 h 5043"/>
                <a:gd name="T2" fmla="*/ 0 w 13922"/>
                <a:gd name="T3" fmla="*/ 4991 h 5043"/>
                <a:gd name="T4" fmla="*/ 7839 w 13922"/>
                <a:gd name="T5" fmla="*/ 3634 h 5043"/>
                <a:gd name="T6" fmla="*/ 13846 w 13922"/>
                <a:gd name="T7" fmla="*/ 0 h 5043"/>
                <a:gd name="T8" fmla="*/ 13922 w 13922"/>
                <a:gd name="T9" fmla="*/ 0 h 5043"/>
                <a:gd name="T10" fmla="*/ 7856 w 13922"/>
                <a:gd name="T11" fmla="*/ 3682 h 5043"/>
                <a:gd name="T12" fmla="*/ 0 w 13922"/>
                <a:gd name="T13" fmla="*/ 5043 h 5043"/>
              </a:gdLst>
              <a:ahLst/>
              <a:cxnLst>
                <a:cxn ang="0">
                  <a:pos x="T0" y="T1"/>
                </a:cxn>
                <a:cxn ang="0">
                  <a:pos x="T2" y="T3"/>
                </a:cxn>
                <a:cxn ang="0">
                  <a:pos x="T4" y="T5"/>
                </a:cxn>
                <a:cxn ang="0">
                  <a:pos x="T6" y="T7"/>
                </a:cxn>
                <a:cxn ang="0">
                  <a:pos x="T8" y="T9"/>
                </a:cxn>
                <a:cxn ang="0">
                  <a:pos x="T10" y="T11"/>
                </a:cxn>
                <a:cxn ang="0">
                  <a:pos x="T12" y="T13"/>
                </a:cxn>
              </a:cxnLst>
              <a:rect l="0" t="0" r="r" b="b"/>
              <a:pathLst>
                <a:path w="13922" h="5043">
                  <a:moveTo>
                    <a:pt x="0" y="5043"/>
                  </a:moveTo>
                  <a:cubicBezTo>
                    <a:pt x="0" y="4991"/>
                    <a:pt x="0" y="4991"/>
                    <a:pt x="0" y="4991"/>
                  </a:cubicBezTo>
                  <a:cubicBezTo>
                    <a:pt x="2757" y="4991"/>
                    <a:pt x="5394" y="4533"/>
                    <a:pt x="7839" y="3634"/>
                  </a:cubicBezTo>
                  <a:cubicBezTo>
                    <a:pt x="10171" y="2775"/>
                    <a:pt x="12248" y="1520"/>
                    <a:pt x="13846" y="0"/>
                  </a:cubicBezTo>
                  <a:cubicBezTo>
                    <a:pt x="13922" y="0"/>
                    <a:pt x="13922" y="0"/>
                    <a:pt x="13922" y="0"/>
                  </a:cubicBezTo>
                  <a:cubicBezTo>
                    <a:pt x="12318" y="1524"/>
                    <a:pt x="10194" y="2822"/>
                    <a:pt x="7856" y="3682"/>
                  </a:cubicBezTo>
                  <a:cubicBezTo>
                    <a:pt x="5405" y="4585"/>
                    <a:pt x="2763" y="5043"/>
                    <a:pt x="0" y="5043"/>
                  </a:cubicBezTo>
                  <a:close/>
                </a:path>
              </a:pathLst>
            </a:custGeom>
            <a:solidFill>
              <a:srgbClr val="F1F5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4" name="Freeform 8">
              <a:extLst>
                <a:ext uri="{FF2B5EF4-FFF2-40B4-BE49-F238E27FC236}">
                  <a16:creationId xmlns:a16="http://schemas.microsoft.com/office/drawing/2014/main" id="{AE08873A-D1AF-4C0C-9182-26DC75510436}"/>
                </a:ext>
              </a:extLst>
            </p:cNvPr>
            <p:cNvSpPr>
              <a:spLocks noSelect="1"/>
            </p:cNvSpPr>
            <p:nvPr userDrawn="1"/>
          </p:nvSpPr>
          <p:spPr bwMode="auto">
            <a:xfrm>
              <a:off x="3" y="0"/>
              <a:ext cx="4680" cy="1200"/>
            </a:xfrm>
            <a:custGeom>
              <a:avLst/>
              <a:gdLst>
                <a:gd name="T0" fmla="*/ 23414 w 23414"/>
                <a:gd name="T1" fmla="*/ 0 h 6001"/>
                <a:gd name="T2" fmla="*/ 16472 w 23414"/>
                <a:gd name="T3" fmla="*/ 4893 h 6001"/>
                <a:gd name="T4" fmla="*/ 14872 w 23414"/>
                <a:gd name="T5" fmla="*/ 5043 h 6001"/>
                <a:gd name="T6" fmla="*/ 11648 w 23414"/>
                <a:gd name="T7" fmla="*/ 4414 h 6001"/>
                <a:gd name="T8" fmla="*/ 8576 w 23414"/>
                <a:gd name="T9" fmla="*/ 3825 h 6001"/>
                <a:gd name="T10" fmla="*/ 5515 w 23414"/>
                <a:gd name="T11" fmla="*/ 4409 h 6001"/>
                <a:gd name="T12" fmla="*/ 5493 w 23414"/>
                <a:gd name="T13" fmla="*/ 4418 h 6001"/>
                <a:gd name="T14" fmla="*/ 5491 w 23414"/>
                <a:gd name="T15" fmla="*/ 4416 h 6001"/>
                <a:gd name="T16" fmla="*/ 0 w 23414"/>
                <a:gd name="T17" fmla="*/ 6001 h 6001"/>
                <a:gd name="T18" fmla="*/ 0 w 23414"/>
                <a:gd name="T19" fmla="*/ 5946 h 6001"/>
                <a:gd name="T20" fmla="*/ 5493 w 23414"/>
                <a:gd name="T21" fmla="*/ 4359 h 6001"/>
                <a:gd name="T22" fmla="*/ 5517 w 23414"/>
                <a:gd name="T23" fmla="*/ 4348 h 6001"/>
                <a:gd name="T24" fmla="*/ 5517 w 23414"/>
                <a:gd name="T25" fmla="*/ 4351 h 6001"/>
                <a:gd name="T26" fmla="*/ 8576 w 23414"/>
                <a:gd name="T27" fmla="*/ 3773 h 6001"/>
                <a:gd name="T28" fmla="*/ 11667 w 23414"/>
                <a:gd name="T29" fmla="*/ 4364 h 6001"/>
                <a:gd name="T30" fmla="*/ 14872 w 23414"/>
                <a:gd name="T31" fmla="*/ 4991 h 6001"/>
                <a:gd name="T32" fmla="*/ 19537 w 23414"/>
                <a:gd name="T33" fmla="*/ 3597 h 6001"/>
                <a:gd name="T34" fmla="*/ 22611 w 23414"/>
                <a:gd name="T35" fmla="*/ 0 h 6001"/>
                <a:gd name="T36" fmla="*/ 22639 w 23414"/>
                <a:gd name="T37" fmla="*/ 0 h 6001"/>
                <a:gd name="T38" fmla="*/ 22665 w 23414"/>
                <a:gd name="T39" fmla="*/ 0 h 6001"/>
                <a:gd name="T40" fmla="*/ 23414 w 23414"/>
                <a:gd name="T41" fmla="*/ 0 h 6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414" h="6001">
                  <a:moveTo>
                    <a:pt x="23414" y="0"/>
                  </a:moveTo>
                  <a:cubicBezTo>
                    <a:pt x="22155" y="2534"/>
                    <a:pt x="19576" y="4407"/>
                    <a:pt x="16472" y="4893"/>
                  </a:cubicBezTo>
                  <a:cubicBezTo>
                    <a:pt x="15948" y="4993"/>
                    <a:pt x="15414" y="5043"/>
                    <a:pt x="14872" y="5043"/>
                  </a:cubicBezTo>
                  <a:cubicBezTo>
                    <a:pt x="13758" y="5043"/>
                    <a:pt x="12672" y="4830"/>
                    <a:pt x="11648" y="4414"/>
                  </a:cubicBezTo>
                  <a:cubicBezTo>
                    <a:pt x="10668" y="4023"/>
                    <a:pt x="9635" y="3825"/>
                    <a:pt x="8576" y="3825"/>
                  </a:cubicBezTo>
                  <a:cubicBezTo>
                    <a:pt x="7518" y="3825"/>
                    <a:pt x="6487" y="4021"/>
                    <a:pt x="5515" y="4409"/>
                  </a:cubicBezTo>
                  <a:cubicBezTo>
                    <a:pt x="5493" y="4418"/>
                    <a:pt x="5493" y="4418"/>
                    <a:pt x="5493" y="4418"/>
                  </a:cubicBezTo>
                  <a:cubicBezTo>
                    <a:pt x="5491" y="4416"/>
                    <a:pt x="5491" y="4416"/>
                    <a:pt x="5491" y="4416"/>
                  </a:cubicBezTo>
                  <a:cubicBezTo>
                    <a:pt x="3732" y="5128"/>
                    <a:pt x="1870" y="5666"/>
                    <a:pt x="0" y="6001"/>
                  </a:cubicBezTo>
                  <a:cubicBezTo>
                    <a:pt x="0" y="5946"/>
                    <a:pt x="0" y="5946"/>
                    <a:pt x="0" y="5946"/>
                  </a:cubicBezTo>
                  <a:cubicBezTo>
                    <a:pt x="1874" y="5612"/>
                    <a:pt x="3732" y="5074"/>
                    <a:pt x="5493" y="4359"/>
                  </a:cubicBezTo>
                  <a:cubicBezTo>
                    <a:pt x="5517" y="4348"/>
                    <a:pt x="5517" y="4348"/>
                    <a:pt x="5517" y="4348"/>
                  </a:cubicBezTo>
                  <a:cubicBezTo>
                    <a:pt x="5517" y="4351"/>
                    <a:pt x="5517" y="4351"/>
                    <a:pt x="5517" y="4351"/>
                  </a:cubicBezTo>
                  <a:cubicBezTo>
                    <a:pt x="6492" y="3966"/>
                    <a:pt x="7518" y="3773"/>
                    <a:pt x="8576" y="3773"/>
                  </a:cubicBezTo>
                  <a:cubicBezTo>
                    <a:pt x="9642" y="3773"/>
                    <a:pt x="10684" y="3971"/>
                    <a:pt x="11667" y="4364"/>
                  </a:cubicBezTo>
                  <a:cubicBezTo>
                    <a:pt x="12685" y="4780"/>
                    <a:pt x="13764" y="4991"/>
                    <a:pt x="14872" y="4991"/>
                  </a:cubicBezTo>
                  <a:cubicBezTo>
                    <a:pt x="16539" y="4991"/>
                    <a:pt x="18152" y="4509"/>
                    <a:pt x="19537" y="3597"/>
                  </a:cubicBezTo>
                  <a:cubicBezTo>
                    <a:pt x="20887" y="2707"/>
                    <a:pt x="21947" y="1470"/>
                    <a:pt x="22611" y="0"/>
                  </a:cubicBezTo>
                  <a:cubicBezTo>
                    <a:pt x="22639" y="0"/>
                    <a:pt x="22639" y="0"/>
                    <a:pt x="22639" y="0"/>
                  </a:cubicBezTo>
                  <a:cubicBezTo>
                    <a:pt x="22639" y="0"/>
                    <a:pt x="22639" y="0"/>
                    <a:pt x="22665" y="0"/>
                  </a:cubicBezTo>
                  <a:lnTo>
                    <a:pt x="23414" y="0"/>
                  </a:lnTo>
                  <a:close/>
                </a:path>
              </a:pathLst>
            </a:custGeom>
            <a:solidFill>
              <a:srgbClr val="B8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5" name="Freeform 9">
              <a:extLst>
                <a:ext uri="{FF2B5EF4-FFF2-40B4-BE49-F238E27FC236}">
                  <a16:creationId xmlns:a16="http://schemas.microsoft.com/office/drawing/2014/main" id="{DF002EED-5693-45A4-925C-912EA936010A}"/>
                </a:ext>
              </a:extLst>
            </p:cNvPr>
            <p:cNvSpPr>
              <a:spLocks noSelect="1"/>
            </p:cNvSpPr>
            <p:nvPr userDrawn="1"/>
          </p:nvSpPr>
          <p:spPr bwMode="auto">
            <a:xfrm>
              <a:off x="3" y="3299"/>
              <a:ext cx="7676" cy="735"/>
            </a:xfrm>
            <a:custGeom>
              <a:avLst/>
              <a:gdLst>
                <a:gd name="T0" fmla="*/ 10605 w 38404"/>
                <a:gd name="T1" fmla="*/ 1162 h 3674"/>
                <a:gd name="T2" fmla="*/ 16669 w 38404"/>
                <a:gd name="T3" fmla="*/ 2851 h 3674"/>
                <a:gd name="T4" fmla="*/ 21084 w 38404"/>
                <a:gd name="T5" fmla="*/ 3457 h 3674"/>
                <a:gd name="T6" fmla="*/ 26497 w 38404"/>
                <a:gd name="T7" fmla="*/ 2535 h 3674"/>
                <a:gd name="T8" fmla="*/ 28613 w 38404"/>
                <a:gd name="T9" fmla="*/ 1797 h 3674"/>
                <a:gd name="T10" fmla="*/ 38379 w 38404"/>
                <a:gd name="T11" fmla="*/ 1490 h 3674"/>
                <a:gd name="T12" fmla="*/ 38404 w 38404"/>
                <a:gd name="T13" fmla="*/ 1496 h 3674"/>
                <a:gd name="T14" fmla="*/ 38404 w 38404"/>
                <a:gd name="T15" fmla="*/ 1414 h 3674"/>
                <a:gd name="T16" fmla="*/ 28586 w 38404"/>
                <a:gd name="T17" fmla="*/ 1721 h 3674"/>
                <a:gd name="T18" fmla="*/ 26470 w 38404"/>
                <a:gd name="T19" fmla="*/ 2460 h 3674"/>
                <a:gd name="T20" fmla="*/ 16691 w 38404"/>
                <a:gd name="T21" fmla="*/ 2774 h 3674"/>
                <a:gd name="T22" fmla="*/ 10626 w 38404"/>
                <a:gd name="T23" fmla="*/ 1085 h 3674"/>
                <a:gd name="T24" fmla="*/ 0 w 38404"/>
                <a:gd name="T25" fmla="*/ 1703 h 3674"/>
                <a:gd name="T26" fmla="*/ 0 w 38404"/>
                <a:gd name="T27" fmla="*/ 1747 h 3674"/>
                <a:gd name="T28" fmla="*/ 17 w 38404"/>
                <a:gd name="T29" fmla="*/ 1783 h 3674"/>
                <a:gd name="T30" fmla="*/ 10605 w 38404"/>
                <a:gd name="T31" fmla="*/ 1162 h 3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404" h="3674">
                  <a:moveTo>
                    <a:pt x="10605" y="1162"/>
                  </a:moveTo>
                  <a:cubicBezTo>
                    <a:pt x="16669" y="2851"/>
                    <a:pt x="16669" y="2851"/>
                    <a:pt x="16669" y="2851"/>
                  </a:cubicBezTo>
                  <a:cubicBezTo>
                    <a:pt x="18122" y="3256"/>
                    <a:pt x="19604" y="3457"/>
                    <a:pt x="21084" y="3457"/>
                  </a:cubicBezTo>
                  <a:cubicBezTo>
                    <a:pt x="22913" y="3457"/>
                    <a:pt x="24738" y="3149"/>
                    <a:pt x="26497" y="2535"/>
                  </a:cubicBezTo>
                  <a:cubicBezTo>
                    <a:pt x="28613" y="1797"/>
                    <a:pt x="28613" y="1797"/>
                    <a:pt x="28613" y="1797"/>
                  </a:cubicBezTo>
                  <a:cubicBezTo>
                    <a:pt x="31776" y="692"/>
                    <a:pt x="35153" y="586"/>
                    <a:pt x="38379" y="1490"/>
                  </a:cubicBezTo>
                  <a:cubicBezTo>
                    <a:pt x="38382" y="1490"/>
                    <a:pt x="38394" y="1493"/>
                    <a:pt x="38404" y="1496"/>
                  </a:cubicBezTo>
                  <a:cubicBezTo>
                    <a:pt x="38404" y="1414"/>
                    <a:pt x="38404" y="1414"/>
                    <a:pt x="38404" y="1414"/>
                  </a:cubicBezTo>
                  <a:cubicBezTo>
                    <a:pt x="35161" y="505"/>
                    <a:pt x="31767" y="611"/>
                    <a:pt x="28586" y="1721"/>
                  </a:cubicBezTo>
                  <a:cubicBezTo>
                    <a:pt x="26470" y="2460"/>
                    <a:pt x="26470" y="2460"/>
                    <a:pt x="26470" y="2460"/>
                  </a:cubicBezTo>
                  <a:cubicBezTo>
                    <a:pt x="23304" y="3565"/>
                    <a:pt x="19922" y="3674"/>
                    <a:pt x="16691" y="2774"/>
                  </a:cubicBezTo>
                  <a:cubicBezTo>
                    <a:pt x="10626" y="1085"/>
                    <a:pt x="10626" y="1085"/>
                    <a:pt x="10626" y="1085"/>
                  </a:cubicBezTo>
                  <a:cubicBezTo>
                    <a:pt x="6731" y="0"/>
                    <a:pt x="3354" y="197"/>
                    <a:pt x="0" y="1703"/>
                  </a:cubicBezTo>
                  <a:cubicBezTo>
                    <a:pt x="0" y="1747"/>
                    <a:pt x="0" y="1747"/>
                    <a:pt x="0" y="1747"/>
                  </a:cubicBezTo>
                  <a:cubicBezTo>
                    <a:pt x="17" y="1783"/>
                    <a:pt x="17" y="1783"/>
                    <a:pt x="17" y="1783"/>
                  </a:cubicBezTo>
                  <a:cubicBezTo>
                    <a:pt x="3358" y="278"/>
                    <a:pt x="6722" y="81"/>
                    <a:pt x="10605" y="1162"/>
                  </a:cubicBezTo>
                  <a:close/>
                </a:path>
              </a:pathLst>
            </a:custGeom>
            <a:solidFill>
              <a:srgbClr val="F1F5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6" name="Freeform 10">
              <a:extLst>
                <a:ext uri="{FF2B5EF4-FFF2-40B4-BE49-F238E27FC236}">
                  <a16:creationId xmlns:a16="http://schemas.microsoft.com/office/drawing/2014/main" id="{4FB578A7-A7FB-47B5-84C5-7DE1D3EFCA7B}"/>
                </a:ext>
              </a:extLst>
            </p:cNvPr>
            <p:cNvSpPr>
              <a:spLocks noSelect="1"/>
            </p:cNvSpPr>
            <p:nvPr userDrawn="1"/>
          </p:nvSpPr>
          <p:spPr bwMode="auto">
            <a:xfrm>
              <a:off x="3" y="3031"/>
              <a:ext cx="7676" cy="983"/>
            </a:xfrm>
            <a:custGeom>
              <a:avLst/>
              <a:gdLst>
                <a:gd name="T0" fmla="*/ 33608 w 38404"/>
                <a:gd name="T1" fmla="*/ 81 h 4911"/>
                <a:gd name="T2" fmla="*/ 31097 w 38404"/>
                <a:gd name="T3" fmla="*/ 80 h 4911"/>
                <a:gd name="T4" fmla="*/ 28629 w 38404"/>
                <a:gd name="T5" fmla="*/ 547 h 4911"/>
                <a:gd name="T6" fmla="*/ 27438 w 38404"/>
                <a:gd name="T7" fmla="*/ 948 h 4911"/>
                <a:gd name="T8" fmla="*/ 26264 w 38404"/>
                <a:gd name="T9" fmla="*/ 1397 h 4911"/>
                <a:gd name="T10" fmla="*/ 23918 w 38404"/>
                <a:gd name="T11" fmla="*/ 2296 h 4911"/>
                <a:gd name="T12" fmla="*/ 21572 w 38404"/>
                <a:gd name="T13" fmla="*/ 3194 h 4911"/>
                <a:gd name="T14" fmla="*/ 20399 w 38404"/>
                <a:gd name="T15" fmla="*/ 3643 h 4911"/>
                <a:gd name="T16" fmla="*/ 19223 w 38404"/>
                <a:gd name="T17" fmla="*/ 4082 h 4911"/>
                <a:gd name="T18" fmla="*/ 14286 w 38404"/>
                <a:gd name="T19" fmla="*/ 4773 h 4911"/>
                <a:gd name="T20" fmla="*/ 11808 w 38404"/>
                <a:gd name="T21" fmla="*/ 4421 h 4911"/>
                <a:gd name="T22" fmla="*/ 10604 w 38404"/>
                <a:gd name="T23" fmla="*/ 4073 h 4911"/>
                <a:gd name="T24" fmla="*/ 10016 w 38404"/>
                <a:gd name="T25" fmla="*/ 3858 h 4911"/>
                <a:gd name="T26" fmla="*/ 9436 w 38404"/>
                <a:gd name="T27" fmla="*/ 3619 h 4911"/>
                <a:gd name="T28" fmla="*/ 4798 w 38404"/>
                <a:gd name="T29" fmla="*/ 1686 h 4911"/>
                <a:gd name="T30" fmla="*/ 3638 w 38404"/>
                <a:gd name="T31" fmla="*/ 1203 h 4911"/>
                <a:gd name="T32" fmla="*/ 3054 w 38404"/>
                <a:gd name="T33" fmla="*/ 969 h 4911"/>
                <a:gd name="T34" fmla="*/ 2460 w 38404"/>
                <a:gd name="T35" fmla="*/ 760 h 4911"/>
                <a:gd name="T36" fmla="*/ 0 w 38404"/>
                <a:gd name="T37" fmla="*/ 209 h 4911"/>
                <a:gd name="T38" fmla="*/ 0 w 38404"/>
                <a:gd name="T39" fmla="*/ 280 h 4911"/>
                <a:gd name="T40" fmla="*/ 2436 w 38404"/>
                <a:gd name="T41" fmla="*/ 834 h 4911"/>
                <a:gd name="T42" fmla="*/ 3026 w 38404"/>
                <a:gd name="T43" fmla="*/ 1042 h 4911"/>
                <a:gd name="T44" fmla="*/ 3607 w 38404"/>
                <a:gd name="T45" fmla="*/ 1277 h 4911"/>
                <a:gd name="T46" fmla="*/ 4768 w 38404"/>
                <a:gd name="T47" fmla="*/ 1758 h 4911"/>
                <a:gd name="T48" fmla="*/ 9409 w 38404"/>
                <a:gd name="T49" fmla="*/ 3683 h 4911"/>
                <a:gd name="T50" fmla="*/ 9991 w 38404"/>
                <a:gd name="T51" fmla="*/ 3921 h 4911"/>
                <a:gd name="T52" fmla="*/ 10583 w 38404"/>
                <a:gd name="T53" fmla="*/ 4136 h 4911"/>
                <a:gd name="T54" fmla="*/ 11793 w 38404"/>
                <a:gd name="T55" fmla="*/ 4484 h 4911"/>
                <a:gd name="T56" fmla="*/ 14283 w 38404"/>
                <a:gd name="T57" fmla="*/ 4833 h 4911"/>
                <a:gd name="T58" fmla="*/ 19239 w 38404"/>
                <a:gd name="T59" fmla="*/ 4130 h 4911"/>
                <a:gd name="T60" fmla="*/ 20416 w 38404"/>
                <a:gd name="T61" fmla="*/ 3689 h 4911"/>
                <a:gd name="T62" fmla="*/ 21589 w 38404"/>
                <a:gd name="T63" fmla="*/ 3238 h 4911"/>
                <a:gd name="T64" fmla="*/ 23933 w 38404"/>
                <a:gd name="T65" fmla="*/ 2336 h 4911"/>
                <a:gd name="T66" fmla="*/ 26278 w 38404"/>
                <a:gd name="T67" fmla="*/ 1433 h 4911"/>
                <a:gd name="T68" fmla="*/ 27450 w 38404"/>
                <a:gd name="T69" fmla="*/ 982 h 4911"/>
                <a:gd name="T70" fmla="*/ 28638 w 38404"/>
                <a:gd name="T71" fmla="*/ 579 h 4911"/>
                <a:gd name="T72" fmla="*/ 31099 w 38404"/>
                <a:gd name="T73" fmla="*/ 109 h 4911"/>
                <a:gd name="T74" fmla="*/ 33605 w 38404"/>
                <a:gd name="T75" fmla="*/ 105 h 4911"/>
                <a:gd name="T76" fmla="*/ 36068 w 38404"/>
                <a:gd name="T77" fmla="*/ 571 h 4911"/>
                <a:gd name="T78" fmla="*/ 38395 w 38404"/>
                <a:gd name="T79" fmla="*/ 1488 h 4911"/>
                <a:gd name="T80" fmla="*/ 38404 w 38404"/>
                <a:gd name="T81" fmla="*/ 1493 h 4911"/>
                <a:gd name="T82" fmla="*/ 38404 w 38404"/>
                <a:gd name="T83" fmla="*/ 1475 h 4911"/>
                <a:gd name="T84" fmla="*/ 36074 w 38404"/>
                <a:gd name="T85" fmla="*/ 552 h 4911"/>
                <a:gd name="T86" fmla="*/ 33608 w 38404"/>
                <a:gd name="T87" fmla="*/ 81 h 4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8404" h="4911">
                  <a:moveTo>
                    <a:pt x="33608" y="81"/>
                  </a:moveTo>
                  <a:cubicBezTo>
                    <a:pt x="32773" y="0"/>
                    <a:pt x="31931" y="1"/>
                    <a:pt x="31097" y="80"/>
                  </a:cubicBezTo>
                  <a:cubicBezTo>
                    <a:pt x="30262" y="158"/>
                    <a:pt x="29434" y="313"/>
                    <a:pt x="28629" y="547"/>
                  </a:cubicBezTo>
                  <a:cubicBezTo>
                    <a:pt x="28226" y="662"/>
                    <a:pt x="27829" y="798"/>
                    <a:pt x="27438" y="948"/>
                  </a:cubicBezTo>
                  <a:cubicBezTo>
                    <a:pt x="26264" y="1397"/>
                    <a:pt x="26264" y="1397"/>
                    <a:pt x="26264" y="1397"/>
                  </a:cubicBezTo>
                  <a:cubicBezTo>
                    <a:pt x="23918" y="2296"/>
                    <a:pt x="23918" y="2296"/>
                    <a:pt x="23918" y="2296"/>
                  </a:cubicBezTo>
                  <a:cubicBezTo>
                    <a:pt x="21572" y="3194"/>
                    <a:pt x="21572" y="3194"/>
                    <a:pt x="21572" y="3194"/>
                  </a:cubicBezTo>
                  <a:cubicBezTo>
                    <a:pt x="20399" y="3643"/>
                    <a:pt x="20399" y="3643"/>
                    <a:pt x="20399" y="3643"/>
                  </a:cubicBezTo>
                  <a:cubicBezTo>
                    <a:pt x="20007" y="3792"/>
                    <a:pt x="19618" y="3948"/>
                    <a:pt x="19223" y="4082"/>
                  </a:cubicBezTo>
                  <a:cubicBezTo>
                    <a:pt x="17639" y="4618"/>
                    <a:pt x="15955" y="4853"/>
                    <a:pt x="14286" y="4773"/>
                  </a:cubicBezTo>
                  <a:cubicBezTo>
                    <a:pt x="13451" y="4733"/>
                    <a:pt x="12620" y="4615"/>
                    <a:pt x="11808" y="4421"/>
                  </a:cubicBezTo>
                  <a:cubicBezTo>
                    <a:pt x="11401" y="4324"/>
                    <a:pt x="11000" y="4208"/>
                    <a:pt x="10604" y="4073"/>
                  </a:cubicBezTo>
                  <a:cubicBezTo>
                    <a:pt x="10407" y="4006"/>
                    <a:pt x="10211" y="3934"/>
                    <a:pt x="10016" y="3858"/>
                  </a:cubicBezTo>
                  <a:cubicBezTo>
                    <a:pt x="9822" y="3780"/>
                    <a:pt x="9629" y="3700"/>
                    <a:pt x="9436" y="3619"/>
                  </a:cubicBezTo>
                  <a:cubicBezTo>
                    <a:pt x="4798" y="1686"/>
                    <a:pt x="4798" y="1686"/>
                    <a:pt x="4798" y="1686"/>
                  </a:cubicBezTo>
                  <a:cubicBezTo>
                    <a:pt x="3638" y="1203"/>
                    <a:pt x="3638" y="1203"/>
                    <a:pt x="3638" y="1203"/>
                  </a:cubicBezTo>
                  <a:cubicBezTo>
                    <a:pt x="3445" y="1123"/>
                    <a:pt x="3250" y="1043"/>
                    <a:pt x="3054" y="969"/>
                  </a:cubicBezTo>
                  <a:cubicBezTo>
                    <a:pt x="2857" y="895"/>
                    <a:pt x="2660" y="824"/>
                    <a:pt x="2460" y="760"/>
                  </a:cubicBezTo>
                  <a:cubicBezTo>
                    <a:pt x="1661" y="500"/>
                    <a:pt x="833" y="313"/>
                    <a:pt x="0" y="209"/>
                  </a:cubicBezTo>
                  <a:cubicBezTo>
                    <a:pt x="0" y="280"/>
                    <a:pt x="0" y="280"/>
                    <a:pt x="0" y="280"/>
                  </a:cubicBezTo>
                  <a:cubicBezTo>
                    <a:pt x="827" y="391"/>
                    <a:pt x="1643" y="575"/>
                    <a:pt x="2436" y="834"/>
                  </a:cubicBezTo>
                  <a:cubicBezTo>
                    <a:pt x="2634" y="898"/>
                    <a:pt x="2831" y="969"/>
                    <a:pt x="3026" y="1042"/>
                  </a:cubicBezTo>
                  <a:cubicBezTo>
                    <a:pt x="3221" y="1117"/>
                    <a:pt x="3414" y="1196"/>
                    <a:pt x="3607" y="1277"/>
                  </a:cubicBezTo>
                  <a:cubicBezTo>
                    <a:pt x="4768" y="1758"/>
                    <a:pt x="4768" y="1758"/>
                    <a:pt x="4768" y="1758"/>
                  </a:cubicBezTo>
                  <a:cubicBezTo>
                    <a:pt x="9409" y="3683"/>
                    <a:pt x="9409" y="3683"/>
                    <a:pt x="9409" y="3683"/>
                  </a:cubicBezTo>
                  <a:cubicBezTo>
                    <a:pt x="9602" y="3763"/>
                    <a:pt x="9796" y="3844"/>
                    <a:pt x="9991" y="3921"/>
                  </a:cubicBezTo>
                  <a:cubicBezTo>
                    <a:pt x="10187" y="3997"/>
                    <a:pt x="10384" y="4069"/>
                    <a:pt x="10583" y="4136"/>
                  </a:cubicBezTo>
                  <a:cubicBezTo>
                    <a:pt x="10980" y="4271"/>
                    <a:pt x="11384" y="4387"/>
                    <a:pt x="11793" y="4484"/>
                  </a:cubicBezTo>
                  <a:cubicBezTo>
                    <a:pt x="12610" y="4677"/>
                    <a:pt x="13444" y="4794"/>
                    <a:pt x="14283" y="4833"/>
                  </a:cubicBezTo>
                  <a:cubicBezTo>
                    <a:pt x="15960" y="4911"/>
                    <a:pt x="17650" y="4671"/>
                    <a:pt x="19239" y="4130"/>
                  </a:cubicBezTo>
                  <a:cubicBezTo>
                    <a:pt x="19637" y="3995"/>
                    <a:pt x="20025" y="3838"/>
                    <a:pt x="20416" y="3689"/>
                  </a:cubicBezTo>
                  <a:cubicBezTo>
                    <a:pt x="21589" y="3238"/>
                    <a:pt x="21589" y="3238"/>
                    <a:pt x="21589" y="3238"/>
                  </a:cubicBezTo>
                  <a:cubicBezTo>
                    <a:pt x="23933" y="2336"/>
                    <a:pt x="23933" y="2336"/>
                    <a:pt x="23933" y="2336"/>
                  </a:cubicBezTo>
                  <a:cubicBezTo>
                    <a:pt x="26278" y="1433"/>
                    <a:pt x="26278" y="1433"/>
                    <a:pt x="26278" y="1433"/>
                  </a:cubicBezTo>
                  <a:cubicBezTo>
                    <a:pt x="27450" y="982"/>
                    <a:pt x="27450" y="982"/>
                    <a:pt x="27450" y="982"/>
                  </a:cubicBezTo>
                  <a:cubicBezTo>
                    <a:pt x="27841" y="831"/>
                    <a:pt x="28236" y="695"/>
                    <a:pt x="28638" y="579"/>
                  </a:cubicBezTo>
                  <a:cubicBezTo>
                    <a:pt x="29441" y="345"/>
                    <a:pt x="30267" y="189"/>
                    <a:pt x="31099" y="109"/>
                  </a:cubicBezTo>
                  <a:cubicBezTo>
                    <a:pt x="31932" y="29"/>
                    <a:pt x="32772" y="26"/>
                    <a:pt x="33605" y="105"/>
                  </a:cubicBezTo>
                  <a:cubicBezTo>
                    <a:pt x="34438" y="184"/>
                    <a:pt x="35265" y="338"/>
                    <a:pt x="36068" y="571"/>
                  </a:cubicBezTo>
                  <a:cubicBezTo>
                    <a:pt x="36870" y="804"/>
                    <a:pt x="37650" y="1112"/>
                    <a:pt x="38395" y="1488"/>
                  </a:cubicBezTo>
                  <a:cubicBezTo>
                    <a:pt x="38396" y="1489"/>
                    <a:pt x="38401" y="1492"/>
                    <a:pt x="38404" y="1493"/>
                  </a:cubicBezTo>
                  <a:cubicBezTo>
                    <a:pt x="38404" y="1475"/>
                    <a:pt x="38404" y="1475"/>
                    <a:pt x="38404" y="1475"/>
                  </a:cubicBezTo>
                  <a:cubicBezTo>
                    <a:pt x="37658" y="1097"/>
                    <a:pt x="36877" y="787"/>
                    <a:pt x="36074" y="552"/>
                  </a:cubicBezTo>
                  <a:cubicBezTo>
                    <a:pt x="35269" y="317"/>
                    <a:pt x="34442" y="161"/>
                    <a:pt x="33608" y="81"/>
                  </a:cubicBezTo>
                  <a:close/>
                </a:path>
              </a:pathLst>
            </a:custGeom>
            <a:solidFill>
              <a:srgbClr val="EAEF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7" name="Freeform 11">
              <a:extLst>
                <a:ext uri="{FF2B5EF4-FFF2-40B4-BE49-F238E27FC236}">
                  <a16:creationId xmlns:a16="http://schemas.microsoft.com/office/drawing/2014/main" id="{233C68B8-C831-438B-B8C8-D4610F463CEC}"/>
                </a:ext>
              </a:extLst>
            </p:cNvPr>
            <p:cNvSpPr>
              <a:spLocks noSelect="1"/>
            </p:cNvSpPr>
            <p:nvPr userDrawn="1"/>
          </p:nvSpPr>
          <p:spPr bwMode="auto">
            <a:xfrm>
              <a:off x="3" y="2958"/>
              <a:ext cx="7676" cy="1313"/>
            </a:xfrm>
            <a:custGeom>
              <a:avLst/>
              <a:gdLst>
                <a:gd name="T0" fmla="*/ 7353 w 38404"/>
                <a:gd name="T1" fmla="*/ 454 h 6563"/>
                <a:gd name="T2" fmla="*/ 14970 w 38404"/>
                <a:gd name="T3" fmla="*/ 1906 h 6563"/>
                <a:gd name="T4" fmla="*/ 19312 w 38404"/>
                <a:gd name="T5" fmla="*/ 4166 h 6563"/>
                <a:gd name="T6" fmla="*/ 26195 w 38404"/>
                <a:gd name="T7" fmla="*/ 6028 h 6563"/>
                <a:gd name="T8" fmla="*/ 26918 w 38404"/>
                <a:gd name="T9" fmla="*/ 6044 h 6563"/>
                <a:gd name="T10" fmla="*/ 33191 w 38404"/>
                <a:gd name="T11" fmla="*/ 4779 h 6563"/>
                <a:gd name="T12" fmla="*/ 36840 w 38404"/>
                <a:gd name="T13" fmla="*/ 3259 h 6563"/>
                <a:gd name="T14" fmla="*/ 38404 w 38404"/>
                <a:gd name="T15" fmla="*/ 2745 h 6563"/>
                <a:gd name="T16" fmla="*/ 38404 w 38404"/>
                <a:gd name="T17" fmla="*/ 2661 h 6563"/>
                <a:gd name="T18" fmla="*/ 38384 w 38404"/>
                <a:gd name="T19" fmla="*/ 2667 h 6563"/>
                <a:gd name="T20" fmla="*/ 36809 w 38404"/>
                <a:gd name="T21" fmla="*/ 3185 h 6563"/>
                <a:gd name="T22" fmla="*/ 33160 w 38404"/>
                <a:gd name="T23" fmla="*/ 4705 h 6563"/>
                <a:gd name="T24" fmla="*/ 19349 w 38404"/>
                <a:gd name="T25" fmla="*/ 4095 h 6563"/>
                <a:gd name="T26" fmla="*/ 15007 w 38404"/>
                <a:gd name="T27" fmla="*/ 1835 h 6563"/>
                <a:gd name="T28" fmla="*/ 6543 w 38404"/>
                <a:gd name="T29" fmla="*/ 487 h 6563"/>
                <a:gd name="T30" fmla="*/ 0 w 38404"/>
                <a:gd name="T31" fmla="*/ 3380 h 6563"/>
                <a:gd name="T32" fmla="*/ 0 w 38404"/>
                <a:gd name="T33" fmla="*/ 3407 h 6563"/>
                <a:gd name="T34" fmla="*/ 0 w 38404"/>
                <a:gd name="T35" fmla="*/ 3407 h 6563"/>
                <a:gd name="T36" fmla="*/ 0 w 38404"/>
                <a:gd name="T37" fmla="*/ 3412 h 6563"/>
                <a:gd name="T38" fmla="*/ 0 w 38404"/>
                <a:gd name="T39" fmla="*/ 3412 h 6563"/>
                <a:gd name="T40" fmla="*/ 0 w 38404"/>
                <a:gd name="T41" fmla="*/ 4354 h 6563"/>
                <a:gd name="T42" fmla="*/ 1141 w 38404"/>
                <a:gd name="T43" fmla="*/ 3329 h 6563"/>
                <a:gd name="T44" fmla="*/ 7353 w 38404"/>
                <a:gd name="T45" fmla="*/ 454 h 6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8404" h="6563">
                  <a:moveTo>
                    <a:pt x="7353" y="454"/>
                  </a:moveTo>
                  <a:cubicBezTo>
                    <a:pt x="9927" y="173"/>
                    <a:pt x="12561" y="652"/>
                    <a:pt x="14970" y="1906"/>
                  </a:cubicBezTo>
                  <a:cubicBezTo>
                    <a:pt x="19312" y="4166"/>
                    <a:pt x="19312" y="4166"/>
                    <a:pt x="19312" y="4166"/>
                  </a:cubicBezTo>
                  <a:cubicBezTo>
                    <a:pt x="21482" y="5296"/>
                    <a:pt x="23798" y="5922"/>
                    <a:pt x="26195" y="6028"/>
                  </a:cubicBezTo>
                  <a:cubicBezTo>
                    <a:pt x="26436" y="6038"/>
                    <a:pt x="26677" y="6044"/>
                    <a:pt x="26918" y="6044"/>
                  </a:cubicBezTo>
                  <a:cubicBezTo>
                    <a:pt x="29065" y="6044"/>
                    <a:pt x="31172" y="5619"/>
                    <a:pt x="33191" y="4779"/>
                  </a:cubicBezTo>
                  <a:cubicBezTo>
                    <a:pt x="36840" y="3259"/>
                    <a:pt x="36840" y="3259"/>
                    <a:pt x="36840" y="3259"/>
                  </a:cubicBezTo>
                  <a:cubicBezTo>
                    <a:pt x="37348" y="3048"/>
                    <a:pt x="37874" y="2875"/>
                    <a:pt x="38404" y="2745"/>
                  </a:cubicBezTo>
                  <a:cubicBezTo>
                    <a:pt x="38404" y="2661"/>
                    <a:pt x="38404" y="2661"/>
                    <a:pt x="38404" y="2661"/>
                  </a:cubicBezTo>
                  <a:cubicBezTo>
                    <a:pt x="38397" y="2663"/>
                    <a:pt x="38386" y="2666"/>
                    <a:pt x="38384" y="2667"/>
                  </a:cubicBezTo>
                  <a:cubicBezTo>
                    <a:pt x="37850" y="2798"/>
                    <a:pt x="37321" y="2972"/>
                    <a:pt x="36809" y="3185"/>
                  </a:cubicBezTo>
                  <a:cubicBezTo>
                    <a:pt x="33160" y="4705"/>
                    <a:pt x="33160" y="4705"/>
                    <a:pt x="33160" y="4705"/>
                  </a:cubicBezTo>
                  <a:cubicBezTo>
                    <a:pt x="28697" y="6563"/>
                    <a:pt x="23663" y="6341"/>
                    <a:pt x="19349" y="4095"/>
                  </a:cubicBezTo>
                  <a:cubicBezTo>
                    <a:pt x="15007" y="1835"/>
                    <a:pt x="15007" y="1835"/>
                    <a:pt x="15007" y="1835"/>
                  </a:cubicBezTo>
                  <a:cubicBezTo>
                    <a:pt x="12333" y="443"/>
                    <a:pt x="9384" y="0"/>
                    <a:pt x="6543" y="487"/>
                  </a:cubicBezTo>
                  <a:cubicBezTo>
                    <a:pt x="4206" y="852"/>
                    <a:pt x="1957" y="1870"/>
                    <a:pt x="0" y="3380"/>
                  </a:cubicBezTo>
                  <a:cubicBezTo>
                    <a:pt x="0" y="3407"/>
                    <a:pt x="0" y="3407"/>
                    <a:pt x="0" y="3407"/>
                  </a:cubicBezTo>
                  <a:cubicBezTo>
                    <a:pt x="0" y="3407"/>
                    <a:pt x="0" y="3407"/>
                    <a:pt x="0" y="3407"/>
                  </a:cubicBezTo>
                  <a:cubicBezTo>
                    <a:pt x="0" y="3412"/>
                    <a:pt x="0" y="3412"/>
                    <a:pt x="0" y="3412"/>
                  </a:cubicBezTo>
                  <a:cubicBezTo>
                    <a:pt x="0" y="3412"/>
                    <a:pt x="0" y="3412"/>
                    <a:pt x="0" y="3412"/>
                  </a:cubicBezTo>
                  <a:cubicBezTo>
                    <a:pt x="0" y="4354"/>
                    <a:pt x="0" y="4354"/>
                    <a:pt x="0" y="4354"/>
                  </a:cubicBezTo>
                  <a:cubicBezTo>
                    <a:pt x="366" y="3992"/>
                    <a:pt x="747" y="3650"/>
                    <a:pt x="1141" y="3329"/>
                  </a:cubicBezTo>
                  <a:cubicBezTo>
                    <a:pt x="3081" y="1744"/>
                    <a:pt x="5205" y="773"/>
                    <a:pt x="7353" y="454"/>
                  </a:cubicBezTo>
                  <a:close/>
                </a:path>
              </a:pathLst>
            </a:custGeom>
            <a:solidFill>
              <a:srgbClr val="B8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grpSp>
      <p:sp>
        <p:nvSpPr>
          <p:cNvPr id="2" name="***Titel 1"/>
          <p:cNvSpPr>
            <a:spLocks noGrp="1" noSelect="1"/>
          </p:cNvSpPr>
          <p:nvPr>
            <p:ph type="ctrTitle" hasCustomPrompt="1"/>
          </p:nvPr>
        </p:nvSpPr>
        <p:spPr bwMode="gray">
          <a:xfrm>
            <a:off x="914640" y="2130429"/>
            <a:ext cx="10365899" cy="1470025"/>
          </a:xfrm>
        </p:spPr>
        <p:txBody>
          <a:bodyPr anchor="b" anchorCtr="0"/>
          <a:lstStyle>
            <a:lvl1pPr algn="ctr">
              <a:defRPr sz="5400"/>
            </a:lvl1pPr>
          </a:lstStyle>
          <a:p>
            <a:br>
              <a:rPr lang="nl-NL" noProof="1"/>
            </a:br>
            <a:r>
              <a:rPr lang="nl-NL" noProof="1"/>
              <a:t>[Titel]</a:t>
            </a:r>
          </a:p>
        </p:txBody>
      </p:sp>
      <p:sp>
        <p:nvSpPr>
          <p:cNvPr id="3" name="***Ondertitel 2"/>
          <p:cNvSpPr>
            <a:spLocks noGrp="1" noSelect="1"/>
          </p:cNvSpPr>
          <p:nvPr>
            <p:ph type="subTitle" idx="1" hasCustomPrompt="1"/>
          </p:nvPr>
        </p:nvSpPr>
        <p:spPr bwMode="gray">
          <a:xfrm>
            <a:off x="932891" y="4279880"/>
            <a:ext cx="10364847" cy="769300"/>
          </a:xfrm>
          <a:prstGeom prst="rect">
            <a:avLst/>
          </a:prstGeom>
        </p:spPr>
        <p:txBody>
          <a:bodyPr anchor="ctr"/>
          <a:lstStyle>
            <a:lvl1pPr marL="0" indent="0" algn="ctr">
              <a:buNone/>
              <a:defRPr sz="3200">
                <a:solidFill>
                  <a:schemeClr val="tx1"/>
                </a:solidFill>
              </a:defRPr>
            </a:lvl1pPr>
            <a:lvl2pPr marL="544469" indent="0" algn="ctr">
              <a:buNone/>
              <a:defRPr>
                <a:solidFill>
                  <a:schemeClr val="tx1">
                    <a:tint val="75000"/>
                  </a:schemeClr>
                </a:solidFill>
              </a:defRPr>
            </a:lvl2pPr>
            <a:lvl3pPr marL="1088937" indent="0" algn="ctr">
              <a:buNone/>
              <a:defRPr>
                <a:solidFill>
                  <a:schemeClr val="tx1">
                    <a:tint val="75000"/>
                  </a:schemeClr>
                </a:solidFill>
              </a:defRPr>
            </a:lvl3pPr>
            <a:lvl4pPr marL="1633406" indent="0" algn="ctr">
              <a:buNone/>
              <a:defRPr>
                <a:solidFill>
                  <a:schemeClr val="tx1">
                    <a:tint val="75000"/>
                  </a:schemeClr>
                </a:solidFill>
              </a:defRPr>
            </a:lvl4pPr>
            <a:lvl5pPr marL="2177875" indent="0" algn="ctr">
              <a:buNone/>
              <a:defRPr>
                <a:solidFill>
                  <a:schemeClr val="tx1">
                    <a:tint val="75000"/>
                  </a:schemeClr>
                </a:solidFill>
              </a:defRPr>
            </a:lvl5pPr>
            <a:lvl6pPr marL="2722343" indent="0" algn="ctr">
              <a:buNone/>
              <a:defRPr>
                <a:solidFill>
                  <a:schemeClr val="tx1">
                    <a:tint val="75000"/>
                  </a:schemeClr>
                </a:solidFill>
              </a:defRPr>
            </a:lvl6pPr>
            <a:lvl7pPr marL="3266811" indent="0" algn="ctr">
              <a:buNone/>
              <a:defRPr>
                <a:solidFill>
                  <a:schemeClr val="tx1">
                    <a:tint val="75000"/>
                  </a:schemeClr>
                </a:solidFill>
              </a:defRPr>
            </a:lvl7pPr>
            <a:lvl8pPr marL="3811280" indent="0" algn="ctr">
              <a:buNone/>
              <a:defRPr>
                <a:solidFill>
                  <a:schemeClr val="tx1">
                    <a:tint val="75000"/>
                  </a:schemeClr>
                </a:solidFill>
              </a:defRPr>
            </a:lvl8pPr>
            <a:lvl9pPr marL="4355749" indent="0" algn="ctr">
              <a:buNone/>
              <a:defRPr>
                <a:solidFill>
                  <a:schemeClr val="tx1">
                    <a:tint val="75000"/>
                  </a:schemeClr>
                </a:solidFill>
              </a:defRPr>
            </a:lvl9pPr>
          </a:lstStyle>
          <a:p>
            <a:r>
              <a:rPr lang="nl-NL" noProof="1"/>
              <a:t>[Naam + Achternaam]</a:t>
            </a:r>
          </a:p>
        </p:txBody>
      </p:sp>
      <p:sp>
        <p:nvSpPr>
          <p:cNvPr id="27" name="***Tijdelijke aanduiding voor tekst 26">
            <a:extLst>
              <a:ext uri="{FF2B5EF4-FFF2-40B4-BE49-F238E27FC236}">
                <a16:creationId xmlns:a16="http://schemas.microsoft.com/office/drawing/2014/main" id="{F1AC3930-F8E6-4B56-B476-E6DA2040ABDC}"/>
              </a:ext>
            </a:extLst>
          </p:cNvPr>
          <p:cNvSpPr>
            <a:spLocks noGrp="1" noSelect="1"/>
          </p:cNvSpPr>
          <p:nvPr>
            <p:ph type="body" sz="quarter" idx="13" hasCustomPrompt="1"/>
          </p:nvPr>
        </p:nvSpPr>
        <p:spPr>
          <a:xfrm>
            <a:off x="914640" y="5111030"/>
            <a:ext cx="10383098" cy="823912"/>
          </a:xfrm>
          <a:prstGeom prst="rect">
            <a:avLst/>
          </a:prstGeom>
        </p:spPr>
        <p:txBody>
          <a:bodyPr/>
          <a:lstStyle>
            <a:lvl1pPr marL="0" indent="0" algn="ctr">
              <a:buFontTx/>
              <a:buNone/>
              <a:defRPr sz="2200" b="0" i="0">
                <a:solidFill>
                  <a:schemeClr val="tx1"/>
                </a:solidFill>
              </a:defRPr>
            </a:lvl1pPr>
            <a:lvl2pPr marL="0" indent="0" algn="ctr">
              <a:buFontTx/>
              <a:buNone/>
              <a:defRPr sz="2200" b="0" i="0">
                <a:solidFill>
                  <a:schemeClr val="tx1"/>
                </a:solidFill>
              </a:defRPr>
            </a:lvl2pPr>
            <a:lvl3pPr marL="0" indent="0" algn="ctr">
              <a:buFontTx/>
              <a:buNone/>
              <a:defRPr sz="2200" b="0" i="0">
                <a:solidFill>
                  <a:schemeClr val="tx1"/>
                </a:solidFill>
              </a:defRPr>
            </a:lvl3pPr>
            <a:lvl4pPr marL="0" indent="0" algn="ctr">
              <a:buFontTx/>
              <a:buNone/>
              <a:defRPr sz="2200" b="0" i="0">
                <a:solidFill>
                  <a:schemeClr val="tx1"/>
                </a:solidFill>
              </a:defRPr>
            </a:lvl4pPr>
            <a:lvl5pPr marL="0" indent="0" algn="ctr">
              <a:buFontTx/>
              <a:buNone/>
              <a:defRPr sz="2200" b="0" i="0">
                <a:solidFill>
                  <a:schemeClr val="tx1"/>
                </a:solidFill>
              </a:defRPr>
            </a:lvl5pPr>
            <a:lvl6pPr marL="0" indent="0" algn="ctr">
              <a:buFontTx/>
              <a:buNone/>
              <a:defRPr sz="2200" b="0" i="0">
                <a:solidFill>
                  <a:schemeClr val="tx1"/>
                </a:solidFill>
              </a:defRPr>
            </a:lvl6pPr>
            <a:lvl7pPr marL="0" indent="0" algn="ctr">
              <a:buFontTx/>
              <a:buNone/>
              <a:defRPr sz="2200" b="0" i="0">
                <a:solidFill>
                  <a:schemeClr val="tx1"/>
                </a:solidFill>
              </a:defRPr>
            </a:lvl7pPr>
            <a:lvl8pPr marL="0" indent="0" algn="ctr">
              <a:buFontTx/>
              <a:buNone/>
              <a:defRPr sz="2200" b="0" i="0">
                <a:solidFill>
                  <a:schemeClr val="tx1"/>
                </a:solidFill>
              </a:defRPr>
            </a:lvl8pPr>
            <a:lvl9pPr marL="0" indent="0" algn="ctr">
              <a:buFontTx/>
              <a:buNone/>
              <a:defRPr sz="2200" b="0" i="0">
                <a:solidFill>
                  <a:schemeClr val="tx1"/>
                </a:solidFill>
              </a:defRPr>
            </a:lvl9pPr>
          </a:lstStyle>
          <a:p>
            <a:pPr lvl="0"/>
            <a:r>
              <a:rPr lang="nl-NL" dirty="0"/>
              <a:t>[Plaats – datum]</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en k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1CCCE-4B04-D14D-A356-E8AC1198F446}"/>
              </a:ext>
            </a:extLst>
          </p:cNvPr>
          <p:cNvSpPr>
            <a:spLocks noGrp="1"/>
          </p:cNvSpPr>
          <p:nvPr>
            <p:ph type="title" hasCustomPrompt="1"/>
          </p:nvPr>
        </p:nvSpPr>
        <p:spPr>
          <a:xfrm>
            <a:off x="923925" y="450000"/>
            <a:ext cx="10699936" cy="1143000"/>
          </a:xfrm>
        </p:spPr>
        <p:txBody>
          <a:bodyPr/>
          <a:lstStyle>
            <a:lvl1pPr>
              <a:defRPr/>
            </a:lvl1pPr>
          </a:lstStyle>
          <a:p>
            <a:r>
              <a:rPr lang="nl-NL"/>
              <a:t>[Titel]</a:t>
            </a:r>
            <a:endParaRPr lang="en-US" dirty="0"/>
          </a:p>
        </p:txBody>
      </p:sp>
      <p:sp>
        <p:nvSpPr>
          <p:cNvPr id="7" name="Text Placeholder 6">
            <a:extLst>
              <a:ext uri="{FF2B5EF4-FFF2-40B4-BE49-F238E27FC236}">
                <a16:creationId xmlns:a16="http://schemas.microsoft.com/office/drawing/2014/main" id="{842D5BE4-EBC5-0F47-A4AB-FC9E52B71BD0}"/>
              </a:ext>
            </a:extLst>
          </p:cNvPr>
          <p:cNvSpPr>
            <a:spLocks noGrp="1"/>
          </p:cNvSpPr>
          <p:nvPr>
            <p:ph type="body" sz="quarter" idx="10" hasCustomPrompt="1"/>
          </p:nvPr>
        </p:nvSpPr>
        <p:spPr>
          <a:xfrm>
            <a:off x="923925" y="1916832"/>
            <a:ext cx="10699200" cy="4249018"/>
          </a:xfrm>
          <a:prstGeom prst="rect">
            <a:avLst/>
          </a:prstGeom>
        </p:spPr>
        <p:txBody>
          <a:bodyPr/>
          <a:lstStyle>
            <a:lvl1pPr>
              <a:defRPr/>
            </a:lvl1pPr>
            <a:lvl4pPr>
              <a:defRPr b="0"/>
            </a:lvl4pPr>
          </a:lstStyle>
          <a:p>
            <a:pPr lvl="0"/>
            <a:r>
              <a:rPr lang="nl-NL"/>
              <a:t>[Typ tekst]</a:t>
            </a:r>
            <a:endParaRPr lang="en-US" dirty="0"/>
          </a:p>
        </p:txBody>
      </p:sp>
    </p:spTree>
    <p:extLst>
      <p:ext uri="{BB962C8B-B14F-4D97-AF65-F5344CB8AC3E}">
        <p14:creationId xmlns:p14="http://schemas.microsoft.com/office/powerpoint/2010/main" val="2317423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en 2 kaders">
    <p:spTree>
      <p:nvGrpSpPr>
        <p:cNvPr id="1" name=""/>
        <p:cNvGrpSpPr/>
        <p:nvPr/>
      </p:nvGrpSpPr>
      <p:grpSpPr>
        <a:xfrm>
          <a:off x="0" y="0"/>
          <a:ext cx="0" cy="0"/>
          <a:chOff x="0" y="0"/>
          <a:chExt cx="0" cy="0"/>
        </a:xfrm>
      </p:grpSpPr>
      <p:grpSp>
        <p:nvGrpSpPr>
          <p:cNvPr id="10" name="Groep 9">
            <a:extLst>
              <a:ext uri="{FF2B5EF4-FFF2-40B4-BE49-F238E27FC236}">
                <a16:creationId xmlns:a16="http://schemas.microsoft.com/office/drawing/2014/main" id="{C8F10C08-8E7E-4A1C-8118-CC43EDD21E94}"/>
              </a:ext>
            </a:extLst>
          </p:cNvPr>
          <p:cNvGrpSpPr>
            <a:grpSpLocks/>
          </p:cNvGrpSpPr>
          <p:nvPr userDrawn="1"/>
        </p:nvGrpSpPr>
        <p:grpSpPr>
          <a:xfrm>
            <a:off x="7345363" y="5694363"/>
            <a:ext cx="4845050" cy="1163638"/>
            <a:chOff x="7345363" y="5694363"/>
            <a:chExt cx="4845050" cy="1163638"/>
          </a:xfrm>
        </p:grpSpPr>
        <p:sp>
          <p:nvSpPr>
            <p:cNvPr id="12" name="Freeform 8">
              <a:extLst>
                <a:ext uri="{FF2B5EF4-FFF2-40B4-BE49-F238E27FC236}">
                  <a16:creationId xmlns:a16="http://schemas.microsoft.com/office/drawing/2014/main" id="{9AE5E47C-5315-42E9-9FCC-AF3DCCA8DF1D}"/>
                </a:ext>
              </a:extLst>
            </p:cNvPr>
            <p:cNvSpPr>
              <a:spLocks/>
            </p:cNvSpPr>
            <p:nvPr userDrawn="1"/>
          </p:nvSpPr>
          <p:spPr bwMode="auto">
            <a:xfrm>
              <a:off x="10529888" y="6421438"/>
              <a:ext cx="1660525" cy="290513"/>
            </a:xfrm>
            <a:custGeom>
              <a:avLst/>
              <a:gdLst>
                <a:gd name="T0" fmla="*/ 4786 w 5232"/>
                <a:gd name="T1" fmla="*/ 146 h 917"/>
                <a:gd name="T2" fmla="*/ 705 w 5232"/>
                <a:gd name="T3" fmla="*/ 858 h 917"/>
                <a:gd name="T4" fmla="*/ 0 w 5232"/>
                <a:gd name="T5" fmla="*/ 917 h 917"/>
                <a:gd name="T6" fmla="*/ 4797 w 5232"/>
                <a:gd name="T7" fmla="*/ 182 h 917"/>
                <a:gd name="T8" fmla="*/ 5232 w 5232"/>
                <a:gd name="T9" fmla="*/ 40 h 917"/>
                <a:gd name="T10" fmla="*/ 5232 w 5232"/>
                <a:gd name="T11" fmla="*/ 0 h 917"/>
                <a:gd name="T12" fmla="*/ 4786 w 5232"/>
                <a:gd name="T13" fmla="*/ 146 h 917"/>
              </a:gdLst>
              <a:ahLst/>
              <a:cxnLst>
                <a:cxn ang="0">
                  <a:pos x="T0" y="T1"/>
                </a:cxn>
                <a:cxn ang="0">
                  <a:pos x="T2" y="T3"/>
                </a:cxn>
                <a:cxn ang="0">
                  <a:pos x="T4" y="T5"/>
                </a:cxn>
                <a:cxn ang="0">
                  <a:pos x="T6" y="T7"/>
                </a:cxn>
                <a:cxn ang="0">
                  <a:pos x="T8" y="T9"/>
                </a:cxn>
                <a:cxn ang="0">
                  <a:pos x="T10" y="T11"/>
                </a:cxn>
                <a:cxn ang="0">
                  <a:pos x="T12" y="T13"/>
                </a:cxn>
              </a:cxnLst>
              <a:rect l="0" t="0" r="r" b="b"/>
              <a:pathLst>
                <a:path w="5232" h="917">
                  <a:moveTo>
                    <a:pt x="4786" y="146"/>
                  </a:moveTo>
                  <a:cubicBezTo>
                    <a:pt x="3484" y="550"/>
                    <a:pt x="2115" y="788"/>
                    <a:pt x="705" y="858"/>
                  </a:cubicBezTo>
                  <a:cubicBezTo>
                    <a:pt x="472" y="891"/>
                    <a:pt x="237" y="911"/>
                    <a:pt x="0" y="917"/>
                  </a:cubicBezTo>
                  <a:cubicBezTo>
                    <a:pt x="1663" y="901"/>
                    <a:pt x="3276" y="654"/>
                    <a:pt x="4797" y="182"/>
                  </a:cubicBezTo>
                  <a:cubicBezTo>
                    <a:pt x="4944" y="137"/>
                    <a:pt x="5089" y="89"/>
                    <a:pt x="5232" y="40"/>
                  </a:cubicBezTo>
                  <a:cubicBezTo>
                    <a:pt x="5232" y="0"/>
                    <a:pt x="5232" y="0"/>
                    <a:pt x="5232" y="0"/>
                  </a:cubicBezTo>
                  <a:cubicBezTo>
                    <a:pt x="5085" y="50"/>
                    <a:pt x="4937" y="99"/>
                    <a:pt x="4786" y="146"/>
                  </a:cubicBezTo>
                  <a:close/>
                </a:path>
              </a:pathLst>
            </a:custGeom>
            <a:solidFill>
              <a:srgbClr val="F1F5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3" name="Freeform 9">
              <a:extLst>
                <a:ext uri="{FF2B5EF4-FFF2-40B4-BE49-F238E27FC236}">
                  <a16:creationId xmlns:a16="http://schemas.microsoft.com/office/drawing/2014/main" id="{92E54BAA-35C1-46E8-8396-58B14805B3C3}"/>
                </a:ext>
              </a:extLst>
            </p:cNvPr>
            <p:cNvSpPr>
              <a:spLocks/>
            </p:cNvSpPr>
            <p:nvPr userDrawn="1"/>
          </p:nvSpPr>
          <p:spPr bwMode="auto">
            <a:xfrm>
              <a:off x="7345363" y="5694363"/>
              <a:ext cx="4845050" cy="1163638"/>
            </a:xfrm>
            <a:custGeom>
              <a:avLst/>
              <a:gdLst>
                <a:gd name="T0" fmla="*/ 14238 w 15267"/>
                <a:gd name="T1" fmla="*/ 1356 h 3665"/>
                <a:gd name="T2" fmla="*/ 10034 w 15267"/>
                <a:gd name="T3" fmla="*/ 3167 h 3665"/>
                <a:gd name="T4" fmla="*/ 9860 w 15267"/>
                <a:gd name="T5" fmla="*/ 3168 h 3665"/>
                <a:gd name="T6" fmla="*/ 9860 w 15267"/>
                <a:gd name="T7" fmla="*/ 3170 h 3665"/>
                <a:gd name="T8" fmla="*/ 7524 w 15267"/>
                <a:gd name="T9" fmla="*/ 2713 h 3665"/>
                <a:gd name="T10" fmla="*/ 5270 w 15267"/>
                <a:gd name="T11" fmla="*/ 2282 h 3665"/>
                <a:gd name="T12" fmla="*/ 3041 w 15267"/>
                <a:gd name="T13" fmla="*/ 2704 h 3665"/>
                <a:gd name="T14" fmla="*/ 3040 w 15267"/>
                <a:gd name="T15" fmla="*/ 2702 h 3665"/>
                <a:gd name="T16" fmla="*/ 3024 w 15267"/>
                <a:gd name="T17" fmla="*/ 2709 h 3665"/>
                <a:gd name="T18" fmla="*/ 0 w 15267"/>
                <a:gd name="T19" fmla="*/ 3665 h 3665"/>
                <a:gd name="T20" fmla="*/ 166 w 15267"/>
                <a:gd name="T21" fmla="*/ 3665 h 3665"/>
                <a:gd name="T22" fmla="*/ 3022 w 15267"/>
                <a:gd name="T23" fmla="*/ 2751 h 3665"/>
                <a:gd name="T24" fmla="*/ 3023 w 15267"/>
                <a:gd name="T25" fmla="*/ 2752 h 3665"/>
                <a:gd name="T26" fmla="*/ 3039 w 15267"/>
                <a:gd name="T27" fmla="*/ 2745 h 3665"/>
                <a:gd name="T28" fmla="*/ 5270 w 15267"/>
                <a:gd name="T29" fmla="*/ 2320 h 3665"/>
                <a:gd name="T30" fmla="*/ 7510 w 15267"/>
                <a:gd name="T31" fmla="*/ 2749 h 3665"/>
                <a:gd name="T32" fmla="*/ 9861 w 15267"/>
                <a:gd name="T33" fmla="*/ 3208 h 3665"/>
                <a:gd name="T34" fmla="*/ 10035 w 15267"/>
                <a:gd name="T35" fmla="*/ 3205 h 3665"/>
                <a:gd name="T36" fmla="*/ 10740 w 15267"/>
                <a:gd name="T37" fmla="*/ 3146 h 3665"/>
                <a:gd name="T38" fmla="*/ 10670 w 15267"/>
                <a:gd name="T39" fmla="*/ 3149 h 3665"/>
                <a:gd name="T40" fmla="*/ 10740 w 15267"/>
                <a:gd name="T41" fmla="*/ 3146 h 3665"/>
                <a:gd name="T42" fmla="*/ 11050 w 15267"/>
                <a:gd name="T43" fmla="*/ 3095 h 3665"/>
                <a:gd name="T44" fmla="*/ 10937 w 15267"/>
                <a:gd name="T45" fmla="*/ 3112 h 3665"/>
                <a:gd name="T46" fmla="*/ 11050 w 15267"/>
                <a:gd name="T47" fmla="*/ 3095 h 3665"/>
                <a:gd name="T48" fmla="*/ 15267 w 15267"/>
                <a:gd name="T49" fmla="*/ 772 h 3665"/>
                <a:gd name="T50" fmla="*/ 15267 w 15267"/>
                <a:gd name="T51" fmla="*/ 77 h 3665"/>
                <a:gd name="T52" fmla="*/ 15267 w 15267"/>
                <a:gd name="T53" fmla="*/ 35 h 3665"/>
                <a:gd name="T54" fmla="*/ 15267 w 15267"/>
                <a:gd name="T55" fmla="*/ 0 h 3665"/>
                <a:gd name="T56" fmla="*/ 14238 w 15267"/>
                <a:gd name="T57" fmla="*/ 1356 h 3665"/>
                <a:gd name="T58" fmla="*/ 10597 w 15267"/>
                <a:gd name="T59" fmla="*/ 3153 h 3665"/>
                <a:gd name="T60" fmla="*/ 10597 w 15267"/>
                <a:gd name="T61" fmla="*/ 3153 h 3665"/>
                <a:gd name="T62" fmla="*/ 10711 w 15267"/>
                <a:gd name="T63" fmla="*/ 3141 h 3665"/>
                <a:gd name="T64" fmla="*/ 10597 w 15267"/>
                <a:gd name="T65" fmla="*/ 3153 h 3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267" h="3665">
                  <a:moveTo>
                    <a:pt x="14238" y="1356"/>
                  </a:moveTo>
                  <a:cubicBezTo>
                    <a:pt x="13110" y="2485"/>
                    <a:pt x="11623" y="3124"/>
                    <a:pt x="10034" y="3167"/>
                  </a:cubicBezTo>
                  <a:cubicBezTo>
                    <a:pt x="9976" y="3168"/>
                    <a:pt x="9918" y="3168"/>
                    <a:pt x="9860" y="3168"/>
                  </a:cubicBezTo>
                  <a:cubicBezTo>
                    <a:pt x="9860" y="3170"/>
                    <a:pt x="9860" y="3170"/>
                    <a:pt x="9860" y="3170"/>
                  </a:cubicBezTo>
                  <a:cubicBezTo>
                    <a:pt x="9053" y="3170"/>
                    <a:pt x="8267" y="3016"/>
                    <a:pt x="7524" y="2713"/>
                  </a:cubicBezTo>
                  <a:cubicBezTo>
                    <a:pt x="6807" y="2427"/>
                    <a:pt x="6049" y="2282"/>
                    <a:pt x="5270" y="2282"/>
                  </a:cubicBezTo>
                  <a:cubicBezTo>
                    <a:pt x="4501" y="2282"/>
                    <a:pt x="3751" y="2424"/>
                    <a:pt x="3041" y="2704"/>
                  </a:cubicBezTo>
                  <a:cubicBezTo>
                    <a:pt x="3040" y="2702"/>
                    <a:pt x="3040" y="2702"/>
                    <a:pt x="3040" y="2702"/>
                  </a:cubicBezTo>
                  <a:cubicBezTo>
                    <a:pt x="3024" y="2709"/>
                    <a:pt x="3024" y="2709"/>
                    <a:pt x="3024" y="2709"/>
                  </a:cubicBezTo>
                  <a:cubicBezTo>
                    <a:pt x="2040" y="3109"/>
                    <a:pt x="1030" y="3428"/>
                    <a:pt x="0" y="3665"/>
                  </a:cubicBezTo>
                  <a:cubicBezTo>
                    <a:pt x="166" y="3665"/>
                    <a:pt x="166" y="3665"/>
                    <a:pt x="166" y="3665"/>
                  </a:cubicBezTo>
                  <a:cubicBezTo>
                    <a:pt x="1137" y="3433"/>
                    <a:pt x="2091" y="3128"/>
                    <a:pt x="3022" y="2751"/>
                  </a:cubicBezTo>
                  <a:cubicBezTo>
                    <a:pt x="3023" y="2752"/>
                    <a:pt x="3023" y="2752"/>
                    <a:pt x="3023" y="2752"/>
                  </a:cubicBezTo>
                  <a:cubicBezTo>
                    <a:pt x="3039" y="2745"/>
                    <a:pt x="3039" y="2745"/>
                    <a:pt x="3039" y="2745"/>
                  </a:cubicBezTo>
                  <a:cubicBezTo>
                    <a:pt x="3749" y="2463"/>
                    <a:pt x="4500" y="2320"/>
                    <a:pt x="5270" y="2320"/>
                  </a:cubicBezTo>
                  <a:cubicBezTo>
                    <a:pt x="6044" y="2320"/>
                    <a:pt x="6797" y="2464"/>
                    <a:pt x="7510" y="2749"/>
                  </a:cubicBezTo>
                  <a:cubicBezTo>
                    <a:pt x="8257" y="3053"/>
                    <a:pt x="9048" y="3208"/>
                    <a:pt x="9861" y="3208"/>
                  </a:cubicBezTo>
                  <a:cubicBezTo>
                    <a:pt x="9919" y="3208"/>
                    <a:pt x="9977" y="3207"/>
                    <a:pt x="10035" y="3205"/>
                  </a:cubicBezTo>
                  <a:cubicBezTo>
                    <a:pt x="10272" y="3199"/>
                    <a:pt x="10507" y="3179"/>
                    <a:pt x="10740" y="3146"/>
                  </a:cubicBezTo>
                  <a:cubicBezTo>
                    <a:pt x="10716" y="3147"/>
                    <a:pt x="10693" y="3148"/>
                    <a:pt x="10670" y="3149"/>
                  </a:cubicBezTo>
                  <a:cubicBezTo>
                    <a:pt x="10693" y="3148"/>
                    <a:pt x="10716" y="3147"/>
                    <a:pt x="10740" y="3146"/>
                  </a:cubicBezTo>
                  <a:cubicBezTo>
                    <a:pt x="10844" y="3132"/>
                    <a:pt x="10947" y="3114"/>
                    <a:pt x="11050" y="3095"/>
                  </a:cubicBezTo>
                  <a:cubicBezTo>
                    <a:pt x="11012" y="3101"/>
                    <a:pt x="10975" y="3106"/>
                    <a:pt x="10937" y="3112"/>
                  </a:cubicBezTo>
                  <a:cubicBezTo>
                    <a:pt x="10975" y="3106"/>
                    <a:pt x="11012" y="3101"/>
                    <a:pt x="11050" y="3095"/>
                  </a:cubicBezTo>
                  <a:cubicBezTo>
                    <a:pt x="12759" y="2822"/>
                    <a:pt x="14248" y="1971"/>
                    <a:pt x="15267" y="772"/>
                  </a:cubicBezTo>
                  <a:cubicBezTo>
                    <a:pt x="15267" y="77"/>
                    <a:pt x="15267" y="77"/>
                    <a:pt x="15267" y="77"/>
                  </a:cubicBezTo>
                  <a:cubicBezTo>
                    <a:pt x="15267" y="35"/>
                    <a:pt x="15267" y="35"/>
                    <a:pt x="15267" y="35"/>
                  </a:cubicBezTo>
                  <a:cubicBezTo>
                    <a:pt x="15267" y="0"/>
                    <a:pt x="15267" y="0"/>
                    <a:pt x="15267" y="0"/>
                  </a:cubicBezTo>
                  <a:cubicBezTo>
                    <a:pt x="14992" y="491"/>
                    <a:pt x="14647" y="947"/>
                    <a:pt x="14238" y="1356"/>
                  </a:cubicBezTo>
                  <a:close/>
                  <a:moveTo>
                    <a:pt x="10597" y="3153"/>
                  </a:moveTo>
                  <a:cubicBezTo>
                    <a:pt x="10597" y="3153"/>
                    <a:pt x="10597" y="3153"/>
                    <a:pt x="10597" y="3153"/>
                  </a:cubicBezTo>
                  <a:cubicBezTo>
                    <a:pt x="10635" y="3149"/>
                    <a:pt x="10673" y="3145"/>
                    <a:pt x="10711" y="3141"/>
                  </a:cubicBezTo>
                  <a:cubicBezTo>
                    <a:pt x="10673" y="3145"/>
                    <a:pt x="10635" y="3149"/>
                    <a:pt x="10597" y="3153"/>
                  </a:cubicBezTo>
                  <a:close/>
                </a:path>
              </a:pathLst>
            </a:custGeom>
            <a:solidFill>
              <a:srgbClr val="B8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grpSp>
      <p:sp>
        <p:nvSpPr>
          <p:cNvPr id="11" name="Tijdelijke aanduiding voor inhoud 10"/>
          <p:cNvSpPr>
            <a:spLocks noGrp="1"/>
          </p:cNvSpPr>
          <p:nvPr>
            <p:ph sz="quarter" idx="14" hasCustomPrompt="1"/>
          </p:nvPr>
        </p:nvSpPr>
        <p:spPr bwMode="gray">
          <a:xfrm>
            <a:off x="924450" y="1918800"/>
            <a:ext cx="5173200" cy="4248000"/>
          </a:xfrm>
          <a:prstGeom prst="rect">
            <a:avLst/>
          </a:prstGeom>
        </p:spPr>
        <p:txBody>
          <a:bodyPr/>
          <a:lstStyle>
            <a:lvl1pPr>
              <a:defRPr/>
            </a:lvl1pPr>
            <a:lvl4pPr>
              <a:defRPr b="0"/>
            </a:lvl4pPr>
          </a:lstStyle>
          <a:p>
            <a:pPr lvl="0"/>
            <a:r>
              <a:rPr lang="nl-NL" noProof="1"/>
              <a:t>[Typ tekst of klik op een pictogram om een object in te voegen]</a:t>
            </a:r>
          </a:p>
        </p:txBody>
      </p:sp>
      <p:sp>
        <p:nvSpPr>
          <p:cNvPr id="8" name="Titel 7"/>
          <p:cNvSpPr>
            <a:spLocks noGrp="1"/>
          </p:cNvSpPr>
          <p:nvPr>
            <p:ph type="title" hasCustomPrompt="1"/>
          </p:nvPr>
        </p:nvSpPr>
        <p:spPr bwMode="gray"/>
        <p:txBody>
          <a:bodyPr/>
          <a:lstStyle/>
          <a:p>
            <a:r>
              <a:rPr lang="nl-NL" noProof="1"/>
              <a:t>[Titel]</a:t>
            </a:r>
            <a:endParaRPr lang="nl-NL" dirty="0"/>
          </a:p>
        </p:txBody>
      </p:sp>
      <p:sp>
        <p:nvSpPr>
          <p:cNvPr id="3" name="Tijdelijke aanduiding voor inhoud 2">
            <a:extLst>
              <a:ext uri="{FF2B5EF4-FFF2-40B4-BE49-F238E27FC236}">
                <a16:creationId xmlns:a16="http://schemas.microsoft.com/office/drawing/2014/main" id="{34C8498D-C1D6-40D5-9FE4-72E6BCA87FE7}"/>
              </a:ext>
            </a:extLst>
          </p:cNvPr>
          <p:cNvSpPr>
            <a:spLocks noGrp="1"/>
          </p:cNvSpPr>
          <p:nvPr>
            <p:ph sz="quarter" idx="15" hasCustomPrompt="1"/>
          </p:nvPr>
        </p:nvSpPr>
        <p:spPr>
          <a:xfrm>
            <a:off x="6451249" y="1918800"/>
            <a:ext cx="5173137" cy="4248150"/>
          </a:xfrm>
        </p:spPr>
        <p:txBody>
          <a:bodyPr/>
          <a:lstStyle>
            <a:lvl1pPr>
              <a:defRPr/>
            </a:lvl1pPr>
            <a:lvl4pPr>
              <a:defRPr b="0"/>
            </a:lvl4pPr>
          </a:lstStyle>
          <a:p>
            <a:pPr lvl="0"/>
            <a:r>
              <a:rPr lang="nl-NL" noProof="1"/>
              <a:t>[Typ tekst of klik op een pictogram om een object in te voegen]</a:t>
            </a:r>
          </a:p>
        </p:txBody>
      </p:sp>
    </p:spTree>
    <p:extLst>
      <p:ext uri="{BB962C8B-B14F-4D97-AF65-F5344CB8AC3E}">
        <p14:creationId xmlns:p14="http://schemas.microsoft.com/office/powerpoint/2010/main" val="1143426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afbeelding en tekst">
    <p:spTree>
      <p:nvGrpSpPr>
        <p:cNvPr id="1" name=""/>
        <p:cNvGrpSpPr/>
        <p:nvPr/>
      </p:nvGrpSpPr>
      <p:grpSpPr>
        <a:xfrm>
          <a:off x="0" y="0"/>
          <a:ext cx="0" cy="0"/>
          <a:chOff x="0" y="0"/>
          <a:chExt cx="0" cy="0"/>
        </a:xfrm>
      </p:grpSpPr>
      <p:grpSp>
        <p:nvGrpSpPr>
          <p:cNvPr id="10" name="Groep 9">
            <a:extLst>
              <a:ext uri="{FF2B5EF4-FFF2-40B4-BE49-F238E27FC236}">
                <a16:creationId xmlns:a16="http://schemas.microsoft.com/office/drawing/2014/main" id="{C8F10C08-8E7E-4A1C-8118-CC43EDD21E94}"/>
              </a:ext>
            </a:extLst>
          </p:cNvPr>
          <p:cNvGrpSpPr>
            <a:grpSpLocks noSelect="1"/>
          </p:cNvGrpSpPr>
          <p:nvPr userDrawn="1"/>
        </p:nvGrpSpPr>
        <p:grpSpPr>
          <a:xfrm>
            <a:off x="7345363" y="5694363"/>
            <a:ext cx="4845050" cy="1163638"/>
            <a:chOff x="7345363" y="5694363"/>
            <a:chExt cx="4845050" cy="1163638"/>
          </a:xfrm>
        </p:grpSpPr>
        <p:sp>
          <p:nvSpPr>
            <p:cNvPr id="12" name="Freeform 8">
              <a:extLst>
                <a:ext uri="{FF2B5EF4-FFF2-40B4-BE49-F238E27FC236}">
                  <a16:creationId xmlns:a16="http://schemas.microsoft.com/office/drawing/2014/main" id="{9AE5E47C-5315-42E9-9FCC-AF3DCCA8DF1D}"/>
                </a:ext>
              </a:extLst>
            </p:cNvPr>
            <p:cNvSpPr>
              <a:spLocks noSelect="1"/>
            </p:cNvSpPr>
            <p:nvPr userDrawn="1"/>
          </p:nvSpPr>
          <p:spPr bwMode="auto">
            <a:xfrm>
              <a:off x="10529888" y="6421438"/>
              <a:ext cx="1660525" cy="290513"/>
            </a:xfrm>
            <a:custGeom>
              <a:avLst/>
              <a:gdLst>
                <a:gd name="T0" fmla="*/ 4786 w 5232"/>
                <a:gd name="T1" fmla="*/ 146 h 917"/>
                <a:gd name="T2" fmla="*/ 705 w 5232"/>
                <a:gd name="T3" fmla="*/ 858 h 917"/>
                <a:gd name="T4" fmla="*/ 0 w 5232"/>
                <a:gd name="T5" fmla="*/ 917 h 917"/>
                <a:gd name="T6" fmla="*/ 4797 w 5232"/>
                <a:gd name="T7" fmla="*/ 182 h 917"/>
                <a:gd name="T8" fmla="*/ 5232 w 5232"/>
                <a:gd name="T9" fmla="*/ 40 h 917"/>
                <a:gd name="T10" fmla="*/ 5232 w 5232"/>
                <a:gd name="T11" fmla="*/ 0 h 917"/>
                <a:gd name="T12" fmla="*/ 4786 w 5232"/>
                <a:gd name="T13" fmla="*/ 146 h 917"/>
              </a:gdLst>
              <a:ahLst/>
              <a:cxnLst>
                <a:cxn ang="0">
                  <a:pos x="T0" y="T1"/>
                </a:cxn>
                <a:cxn ang="0">
                  <a:pos x="T2" y="T3"/>
                </a:cxn>
                <a:cxn ang="0">
                  <a:pos x="T4" y="T5"/>
                </a:cxn>
                <a:cxn ang="0">
                  <a:pos x="T6" y="T7"/>
                </a:cxn>
                <a:cxn ang="0">
                  <a:pos x="T8" y="T9"/>
                </a:cxn>
                <a:cxn ang="0">
                  <a:pos x="T10" y="T11"/>
                </a:cxn>
                <a:cxn ang="0">
                  <a:pos x="T12" y="T13"/>
                </a:cxn>
              </a:cxnLst>
              <a:rect l="0" t="0" r="r" b="b"/>
              <a:pathLst>
                <a:path w="5232" h="917">
                  <a:moveTo>
                    <a:pt x="4786" y="146"/>
                  </a:moveTo>
                  <a:cubicBezTo>
                    <a:pt x="3484" y="550"/>
                    <a:pt x="2115" y="788"/>
                    <a:pt x="705" y="858"/>
                  </a:cubicBezTo>
                  <a:cubicBezTo>
                    <a:pt x="472" y="891"/>
                    <a:pt x="237" y="911"/>
                    <a:pt x="0" y="917"/>
                  </a:cubicBezTo>
                  <a:cubicBezTo>
                    <a:pt x="1663" y="901"/>
                    <a:pt x="3276" y="654"/>
                    <a:pt x="4797" y="182"/>
                  </a:cubicBezTo>
                  <a:cubicBezTo>
                    <a:pt x="4944" y="137"/>
                    <a:pt x="5089" y="89"/>
                    <a:pt x="5232" y="40"/>
                  </a:cubicBezTo>
                  <a:cubicBezTo>
                    <a:pt x="5232" y="0"/>
                    <a:pt x="5232" y="0"/>
                    <a:pt x="5232" y="0"/>
                  </a:cubicBezTo>
                  <a:cubicBezTo>
                    <a:pt x="5085" y="50"/>
                    <a:pt x="4937" y="99"/>
                    <a:pt x="4786" y="146"/>
                  </a:cubicBezTo>
                  <a:close/>
                </a:path>
              </a:pathLst>
            </a:custGeom>
            <a:solidFill>
              <a:srgbClr val="F1F5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3" name="Freeform 9">
              <a:extLst>
                <a:ext uri="{FF2B5EF4-FFF2-40B4-BE49-F238E27FC236}">
                  <a16:creationId xmlns:a16="http://schemas.microsoft.com/office/drawing/2014/main" id="{92E54BAA-35C1-46E8-8396-58B14805B3C3}"/>
                </a:ext>
              </a:extLst>
            </p:cNvPr>
            <p:cNvSpPr>
              <a:spLocks noSelect="1"/>
            </p:cNvSpPr>
            <p:nvPr userDrawn="1"/>
          </p:nvSpPr>
          <p:spPr bwMode="auto">
            <a:xfrm>
              <a:off x="7345363" y="5694363"/>
              <a:ext cx="4845050" cy="1163638"/>
            </a:xfrm>
            <a:custGeom>
              <a:avLst/>
              <a:gdLst>
                <a:gd name="T0" fmla="*/ 14238 w 15267"/>
                <a:gd name="T1" fmla="*/ 1356 h 3665"/>
                <a:gd name="T2" fmla="*/ 10034 w 15267"/>
                <a:gd name="T3" fmla="*/ 3167 h 3665"/>
                <a:gd name="T4" fmla="*/ 9860 w 15267"/>
                <a:gd name="T5" fmla="*/ 3168 h 3665"/>
                <a:gd name="T6" fmla="*/ 9860 w 15267"/>
                <a:gd name="T7" fmla="*/ 3170 h 3665"/>
                <a:gd name="T8" fmla="*/ 7524 w 15267"/>
                <a:gd name="T9" fmla="*/ 2713 h 3665"/>
                <a:gd name="T10" fmla="*/ 5270 w 15267"/>
                <a:gd name="T11" fmla="*/ 2282 h 3665"/>
                <a:gd name="T12" fmla="*/ 3041 w 15267"/>
                <a:gd name="T13" fmla="*/ 2704 h 3665"/>
                <a:gd name="T14" fmla="*/ 3040 w 15267"/>
                <a:gd name="T15" fmla="*/ 2702 h 3665"/>
                <a:gd name="T16" fmla="*/ 3024 w 15267"/>
                <a:gd name="T17" fmla="*/ 2709 h 3665"/>
                <a:gd name="T18" fmla="*/ 0 w 15267"/>
                <a:gd name="T19" fmla="*/ 3665 h 3665"/>
                <a:gd name="T20" fmla="*/ 166 w 15267"/>
                <a:gd name="T21" fmla="*/ 3665 h 3665"/>
                <a:gd name="T22" fmla="*/ 3022 w 15267"/>
                <a:gd name="T23" fmla="*/ 2751 h 3665"/>
                <a:gd name="T24" fmla="*/ 3023 w 15267"/>
                <a:gd name="T25" fmla="*/ 2752 h 3665"/>
                <a:gd name="T26" fmla="*/ 3039 w 15267"/>
                <a:gd name="T27" fmla="*/ 2745 h 3665"/>
                <a:gd name="T28" fmla="*/ 5270 w 15267"/>
                <a:gd name="T29" fmla="*/ 2320 h 3665"/>
                <a:gd name="T30" fmla="*/ 7510 w 15267"/>
                <a:gd name="T31" fmla="*/ 2749 h 3665"/>
                <a:gd name="T32" fmla="*/ 9861 w 15267"/>
                <a:gd name="T33" fmla="*/ 3208 h 3665"/>
                <a:gd name="T34" fmla="*/ 10035 w 15267"/>
                <a:gd name="T35" fmla="*/ 3205 h 3665"/>
                <a:gd name="T36" fmla="*/ 10740 w 15267"/>
                <a:gd name="T37" fmla="*/ 3146 h 3665"/>
                <a:gd name="T38" fmla="*/ 10670 w 15267"/>
                <a:gd name="T39" fmla="*/ 3149 h 3665"/>
                <a:gd name="T40" fmla="*/ 10740 w 15267"/>
                <a:gd name="T41" fmla="*/ 3146 h 3665"/>
                <a:gd name="T42" fmla="*/ 11050 w 15267"/>
                <a:gd name="T43" fmla="*/ 3095 h 3665"/>
                <a:gd name="T44" fmla="*/ 10937 w 15267"/>
                <a:gd name="T45" fmla="*/ 3112 h 3665"/>
                <a:gd name="T46" fmla="*/ 11050 w 15267"/>
                <a:gd name="T47" fmla="*/ 3095 h 3665"/>
                <a:gd name="T48" fmla="*/ 15267 w 15267"/>
                <a:gd name="T49" fmla="*/ 772 h 3665"/>
                <a:gd name="T50" fmla="*/ 15267 w 15267"/>
                <a:gd name="T51" fmla="*/ 77 h 3665"/>
                <a:gd name="T52" fmla="*/ 15267 w 15267"/>
                <a:gd name="T53" fmla="*/ 35 h 3665"/>
                <a:gd name="T54" fmla="*/ 15267 w 15267"/>
                <a:gd name="T55" fmla="*/ 0 h 3665"/>
                <a:gd name="T56" fmla="*/ 14238 w 15267"/>
                <a:gd name="T57" fmla="*/ 1356 h 3665"/>
                <a:gd name="T58" fmla="*/ 10597 w 15267"/>
                <a:gd name="T59" fmla="*/ 3153 h 3665"/>
                <a:gd name="T60" fmla="*/ 10597 w 15267"/>
                <a:gd name="T61" fmla="*/ 3153 h 3665"/>
                <a:gd name="T62" fmla="*/ 10711 w 15267"/>
                <a:gd name="T63" fmla="*/ 3141 h 3665"/>
                <a:gd name="T64" fmla="*/ 10597 w 15267"/>
                <a:gd name="T65" fmla="*/ 3153 h 3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267" h="3665">
                  <a:moveTo>
                    <a:pt x="14238" y="1356"/>
                  </a:moveTo>
                  <a:cubicBezTo>
                    <a:pt x="13110" y="2485"/>
                    <a:pt x="11623" y="3124"/>
                    <a:pt x="10034" y="3167"/>
                  </a:cubicBezTo>
                  <a:cubicBezTo>
                    <a:pt x="9976" y="3168"/>
                    <a:pt x="9918" y="3168"/>
                    <a:pt x="9860" y="3168"/>
                  </a:cubicBezTo>
                  <a:cubicBezTo>
                    <a:pt x="9860" y="3170"/>
                    <a:pt x="9860" y="3170"/>
                    <a:pt x="9860" y="3170"/>
                  </a:cubicBezTo>
                  <a:cubicBezTo>
                    <a:pt x="9053" y="3170"/>
                    <a:pt x="8267" y="3016"/>
                    <a:pt x="7524" y="2713"/>
                  </a:cubicBezTo>
                  <a:cubicBezTo>
                    <a:pt x="6807" y="2427"/>
                    <a:pt x="6049" y="2282"/>
                    <a:pt x="5270" y="2282"/>
                  </a:cubicBezTo>
                  <a:cubicBezTo>
                    <a:pt x="4501" y="2282"/>
                    <a:pt x="3751" y="2424"/>
                    <a:pt x="3041" y="2704"/>
                  </a:cubicBezTo>
                  <a:cubicBezTo>
                    <a:pt x="3040" y="2702"/>
                    <a:pt x="3040" y="2702"/>
                    <a:pt x="3040" y="2702"/>
                  </a:cubicBezTo>
                  <a:cubicBezTo>
                    <a:pt x="3024" y="2709"/>
                    <a:pt x="3024" y="2709"/>
                    <a:pt x="3024" y="2709"/>
                  </a:cubicBezTo>
                  <a:cubicBezTo>
                    <a:pt x="2040" y="3109"/>
                    <a:pt x="1030" y="3428"/>
                    <a:pt x="0" y="3665"/>
                  </a:cubicBezTo>
                  <a:cubicBezTo>
                    <a:pt x="166" y="3665"/>
                    <a:pt x="166" y="3665"/>
                    <a:pt x="166" y="3665"/>
                  </a:cubicBezTo>
                  <a:cubicBezTo>
                    <a:pt x="1137" y="3433"/>
                    <a:pt x="2091" y="3128"/>
                    <a:pt x="3022" y="2751"/>
                  </a:cubicBezTo>
                  <a:cubicBezTo>
                    <a:pt x="3023" y="2752"/>
                    <a:pt x="3023" y="2752"/>
                    <a:pt x="3023" y="2752"/>
                  </a:cubicBezTo>
                  <a:cubicBezTo>
                    <a:pt x="3039" y="2745"/>
                    <a:pt x="3039" y="2745"/>
                    <a:pt x="3039" y="2745"/>
                  </a:cubicBezTo>
                  <a:cubicBezTo>
                    <a:pt x="3749" y="2463"/>
                    <a:pt x="4500" y="2320"/>
                    <a:pt x="5270" y="2320"/>
                  </a:cubicBezTo>
                  <a:cubicBezTo>
                    <a:pt x="6044" y="2320"/>
                    <a:pt x="6797" y="2464"/>
                    <a:pt x="7510" y="2749"/>
                  </a:cubicBezTo>
                  <a:cubicBezTo>
                    <a:pt x="8257" y="3053"/>
                    <a:pt x="9048" y="3208"/>
                    <a:pt x="9861" y="3208"/>
                  </a:cubicBezTo>
                  <a:cubicBezTo>
                    <a:pt x="9919" y="3208"/>
                    <a:pt x="9977" y="3207"/>
                    <a:pt x="10035" y="3205"/>
                  </a:cubicBezTo>
                  <a:cubicBezTo>
                    <a:pt x="10272" y="3199"/>
                    <a:pt x="10507" y="3179"/>
                    <a:pt x="10740" y="3146"/>
                  </a:cubicBezTo>
                  <a:cubicBezTo>
                    <a:pt x="10716" y="3147"/>
                    <a:pt x="10693" y="3148"/>
                    <a:pt x="10670" y="3149"/>
                  </a:cubicBezTo>
                  <a:cubicBezTo>
                    <a:pt x="10693" y="3148"/>
                    <a:pt x="10716" y="3147"/>
                    <a:pt x="10740" y="3146"/>
                  </a:cubicBezTo>
                  <a:cubicBezTo>
                    <a:pt x="10844" y="3132"/>
                    <a:pt x="10947" y="3114"/>
                    <a:pt x="11050" y="3095"/>
                  </a:cubicBezTo>
                  <a:cubicBezTo>
                    <a:pt x="11012" y="3101"/>
                    <a:pt x="10975" y="3106"/>
                    <a:pt x="10937" y="3112"/>
                  </a:cubicBezTo>
                  <a:cubicBezTo>
                    <a:pt x="10975" y="3106"/>
                    <a:pt x="11012" y="3101"/>
                    <a:pt x="11050" y="3095"/>
                  </a:cubicBezTo>
                  <a:cubicBezTo>
                    <a:pt x="12759" y="2822"/>
                    <a:pt x="14248" y="1971"/>
                    <a:pt x="15267" y="772"/>
                  </a:cubicBezTo>
                  <a:cubicBezTo>
                    <a:pt x="15267" y="77"/>
                    <a:pt x="15267" y="77"/>
                    <a:pt x="15267" y="77"/>
                  </a:cubicBezTo>
                  <a:cubicBezTo>
                    <a:pt x="15267" y="35"/>
                    <a:pt x="15267" y="35"/>
                    <a:pt x="15267" y="35"/>
                  </a:cubicBezTo>
                  <a:cubicBezTo>
                    <a:pt x="15267" y="0"/>
                    <a:pt x="15267" y="0"/>
                    <a:pt x="15267" y="0"/>
                  </a:cubicBezTo>
                  <a:cubicBezTo>
                    <a:pt x="14992" y="491"/>
                    <a:pt x="14647" y="947"/>
                    <a:pt x="14238" y="1356"/>
                  </a:cubicBezTo>
                  <a:close/>
                  <a:moveTo>
                    <a:pt x="10597" y="3153"/>
                  </a:moveTo>
                  <a:cubicBezTo>
                    <a:pt x="10597" y="3153"/>
                    <a:pt x="10597" y="3153"/>
                    <a:pt x="10597" y="3153"/>
                  </a:cubicBezTo>
                  <a:cubicBezTo>
                    <a:pt x="10635" y="3149"/>
                    <a:pt x="10673" y="3145"/>
                    <a:pt x="10711" y="3141"/>
                  </a:cubicBezTo>
                  <a:cubicBezTo>
                    <a:pt x="10673" y="3145"/>
                    <a:pt x="10635" y="3149"/>
                    <a:pt x="10597" y="3153"/>
                  </a:cubicBezTo>
                  <a:close/>
                </a:path>
              </a:pathLst>
            </a:custGeom>
            <a:solidFill>
              <a:srgbClr val="B8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grpSp>
      <p:sp>
        <p:nvSpPr>
          <p:cNvPr id="14" name="Rechthoek 13">
            <a:extLst>
              <a:ext uri="{FF2B5EF4-FFF2-40B4-BE49-F238E27FC236}">
                <a16:creationId xmlns:a16="http://schemas.microsoft.com/office/drawing/2014/main" id="{A5B57A4A-57C5-4D81-A377-AA1C981C952B}"/>
              </a:ext>
            </a:extLst>
          </p:cNvPr>
          <p:cNvSpPr>
            <a:spLocks noSelect="1"/>
          </p:cNvSpPr>
          <p:nvPr userDrawn="1"/>
        </p:nvSpPr>
        <p:spPr>
          <a:xfrm>
            <a:off x="444960" y="450360"/>
            <a:ext cx="3924360" cy="5970960"/>
          </a:xfrm>
          <a:prstGeom prst="rect">
            <a:avLst/>
          </a:prstGeom>
          <a:solidFill>
            <a:schemeClr val="bg1"/>
          </a:solidFill>
          <a:ln>
            <a:noFill/>
          </a:ln>
          <a:effectLst>
            <a:outerShdw blurRad="101600" dist="38100" dir="1800000" algn="l" rotWithShape="0">
              <a:srgbClr val="000000">
                <a:alpha val="30196"/>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1" name="Tijdelijke aanduiding voor inhoud 10"/>
          <p:cNvSpPr>
            <a:spLocks noGrp="1" noSelect="1"/>
          </p:cNvSpPr>
          <p:nvPr>
            <p:ph sz="quarter" idx="14" hasCustomPrompt="1"/>
          </p:nvPr>
        </p:nvSpPr>
        <p:spPr bwMode="gray">
          <a:xfrm>
            <a:off x="5125478" y="1975126"/>
            <a:ext cx="6498909" cy="3485237"/>
          </a:xfrm>
          <a:prstGeom prst="rect">
            <a:avLst/>
          </a:prstGeom>
        </p:spPr>
        <p:txBody>
          <a:bodyPr/>
          <a:lstStyle>
            <a:lvl1pPr>
              <a:defRPr/>
            </a:lvl1pPr>
          </a:lstStyle>
          <a:p>
            <a:pPr lvl="0"/>
            <a:r>
              <a:rPr lang="nl-NL" noProof="1"/>
              <a:t>[Typ tekst of klik op een pictogram om een object in te voegen]</a:t>
            </a:r>
          </a:p>
        </p:txBody>
      </p:sp>
      <p:sp>
        <p:nvSpPr>
          <p:cNvPr id="8" name="Titel 7"/>
          <p:cNvSpPr>
            <a:spLocks noGrp="1" noSelect="1"/>
          </p:cNvSpPr>
          <p:nvPr>
            <p:ph type="title" hasCustomPrompt="1"/>
          </p:nvPr>
        </p:nvSpPr>
        <p:spPr bwMode="gray">
          <a:xfrm>
            <a:off x="5125478" y="450464"/>
            <a:ext cx="6498907" cy="1143000"/>
          </a:xfrm>
        </p:spPr>
        <p:txBody>
          <a:bodyPr/>
          <a:lstStyle/>
          <a:p>
            <a:r>
              <a:rPr lang="nl-NL" noProof="1"/>
              <a:t>[Titel]</a:t>
            </a:r>
            <a:endParaRPr lang="nl-NL" dirty="0"/>
          </a:p>
        </p:txBody>
      </p:sp>
      <p:sp>
        <p:nvSpPr>
          <p:cNvPr id="7" name="Tijdelijke aanduiding voor afbeelding 6">
            <a:extLst>
              <a:ext uri="{FF2B5EF4-FFF2-40B4-BE49-F238E27FC236}">
                <a16:creationId xmlns:a16="http://schemas.microsoft.com/office/drawing/2014/main" id="{17E4DB20-6F48-4122-A2B8-FC266DD5C1EA}"/>
              </a:ext>
            </a:extLst>
          </p:cNvPr>
          <p:cNvSpPr>
            <a:spLocks noGrp="1" noSelect="1"/>
          </p:cNvSpPr>
          <p:nvPr>
            <p:ph type="pic" sz="quarter" idx="18" hasCustomPrompt="1"/>
          </p:nvPr>
        </p:nvSpPr>
        <p:spPr>
          <a:xfrm>
            <a:off x="444959" y="450464"/>
            <a:ext cx="3924436" cy="5970974"/>
          </a:xfrm>
          <a:prstGeom prst="rect">
            <a:avLst/>
          </a:prstGeom>
        </p:spPr>
        <p:txBody>
          <a:bodyPr/>
          <a:lstStyle>
            <a:lvl1pPr marL="360000" indent="-360000" algn="l" defTabSz="1088937" rtl="0" eaLnBrk="1" latinLnBrk="0" hangingPunct="1">
              <a:lnSpc>
                <a:spcPct val="101000"/>
              </a:lnSpc>
              <a:spcBef>
                <a:spcPts val="0"/>
              </a:spcBef>
              <a:buFontTx/>
              <a:buNone/>
              <a:defRPr/>
            </a:lvl1pPr>
          </a:lstStyle>
          <a:p>
            <a:r>
              <a:rPr lang="nl-NL" dirty="0"/>
              <a:t>[Afbeelding]</a:t>
            </a:r>
          </a:p>
        </p:txBody>
      </p:sp>
    </p:spTree>
    <p:extLst>
      <p:ext uri="{BB962C8B-B14F-4D97-AF65-F5344CB8AC3E}">
        <p14:creationId xmlns:p14="http://schemas.microsoft.com/office/powerpoint/2010/main" val="2991291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1CCCE-4B04-D14D-A356-E8AC1198F446}"/>
              </a:ext>
            </a:extLst>
          </p:cNvPr>
          <p:cNvSpPr>
            <a:spLocks noGrp="1"/>
          </p:cNvSpPr>
          <p:nvPr>
            <p:ph type="title" hasCustomPrompt="1"/>
          </p:nvPr>
        </p:nvSpPr>
        <p:spPr>
          <a:xfrm>
            <a:off x="923925" y="450000"/>
            <a:ext cx="10699936" cy="1143000"/>
          </a:xfrm>
        </p:spPr>
        <p:txBody>
          <a:bodyPr/>
          <a:lstStyle>
            <a:lvl1pPr>
              <a:defRPr/>
            </a:lvl1pPr>
          </a:lstStyle>
          <a:p>
            <a:r>
              <a:rPr lang="en-US"/>
              <a:t>[Titel]</a:t>
            </a:r>
            <a:endParaRPr lang="en-US" dirty="0"/>
          </a:p>
        </p:txBody>
      </p:sp>
    </p:spTree>
    <p:extLst>
      <p:ext uri="{BB962C8B-B14F-4D97-AF65-F5344CB8AC3E}">
        <p14:creationId xmlns:p14="http://schemas.microsoft.com/office/powerpoint/2010/main" val="36129569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to">
    <p:spTree>
      <p:nvGrpSpPr>
        <p:cNvPr id="1" name=""/>
        <p:cNvGrpSpPr/>
        <p:nvPr/>
      </p:nvGrpSpPr>
      <p:grpSpPr>
        <a:xfrm>
          <a:off x="0" y="0"/>
          <a:ext cx="0" cy="0"/>
          <a:chOff x="0" y="0"/>
          <a:chExt cx="0" cy="0"/>
        </a:xfrm>
      </p:grpSpPr>
      <p:sp>
        <p:nvSpPr>
          <p:cNvPr id="20" name="Tijdelijke aanduiding voor afbeelding 19">
            <a:extLst>
              <a:ext uri="{FF2B5EF4-FFF2-40B4-BE49-F238E27FC236}">
                <a16:creationId xmlns:a16="http://schemas.microsoft.com/office/drawing/2014/main" id="{2A16A116-309C-481C-97D3-3B79FA89137B}"/>
              </a:ext>
            </a:extLst>
          </p:cNvPr>
          <p:cNvSpPr>
            <a:spLocks noGrp="1"/>
          </p:cNvSpPr>
          <p:nvPr>
            <p:ph type="pic" idx="13" hasCustomPrompt="1"/>
          </p:nvPr>
        </p:nvSpPr>
        <p:spPr bwMode="gray">
          <a:xfrm>
            <a:off x="3" y="3"/>
            <a:ext cx="12193198" cy="6857998"/>
          </a:xfrm>
          <a:custGeom>
            <a:avLst/>
            <a:gdLst>
              <a:gd name="connsiteX0" fmla="*/ 10767765 w 12193198"/>
              <a:gd name="connsiteY0" fmla="*/ 6294906 h 6857998"/>
              <a:gd name="connsiteX1" fmla="*/ 10739190 w 12193198"/>
              <a:gd name="connsiteY1" fmla="*/ 6323481 h 6857998"/>
              <a:gd name="connsiteX2" fmla="*/ 10767765 w 12193198"/>
              <a:gd name="connsiteY2" fmla="*/ 6352056 h 6857998"/>
              <a:gd name="connsiteX3" fmla="*/ 10796340 w 12193198"/>
              <a:gd name="connsiteY3" fmla="*/ 6323481 h 6857998"/>
              <a:gd name="connsiteX4" fmla="*/ 10767765 w 12193198"/>
              <a:gd name="connsiteY4" fmla="*/ 6294906 h 6857998"/>
              <a:gd name="connsiteX5" fmla="*/ 10457085 w 12193198"/>
              <a:gd name="connsiteY5" fmla="*/ 6209181 h 6857998"/>
              <a:gd name="connsiteX6" fmla="*/ 10494715 w 12193198"/>
              <a:gd name="connsiteY6" fmla="*/ 6260934 h 6857998"/>
              <a:gd name="connsiteX7" fmla="*/ 10456772 w 12193198"/>
              <a:gd name="connsiteY7" fmla="*/ 6313956 h 6857998"/>
              <a:gd name="connsiteX8" fmla="*/ 10418515 w 12193198"/>
              <a:gd name="connsiteY8" fmla="*/ 6260299 h 6857998"/>
              <a:gd name="connsiteX9" fmla="*/ 10457085 w 12193198"/>
              <a:gd name="connsiteY9" fmla="*/ 6209181 h 6857998"/>
              <a:gd name="connsiteX10" fmla="*/ 10562977 w 12193198"/>
              <a:gd name="connsiteY10" fmla="*/ 6174256 h 6857998"/>
              <a:gd name="connsiteX11" fmla="*/ 10627429 w 12193198"/>
              <a:gd name="connsiteY11" fmla="*/ 6347294 h 6857998"/>
              <a:gd name="connsiteX12" fmla="*/ 10673149 w 12193198"/>
              <a:gd name="connsiteY12" fmla="*/ 6347294 h 6857998"/>
              <a:gd name="connsiteX13" fmla="*/ 10737602 w 12193198"/>
              <a:gd name="connsiteY13" fmla="*/ 6174256 h 6857998"/>
              <a:gd name="connsiteX14" fmla="*/ 10690612 w 12193198"/>
              <a:gd name="connsiteY14" fmla="*/ 6174256 h 6857998"/>
              <a:gd name="connsiteX15" fmla="*/ 10662355 w 12193198"/>
              <a:gd name="connsiteY15" fmla="*/ 6253486 h 6857998"/>
              <a:gd name="connsiteX16" fmla="*/ 10651877 w 12193198"/>
              <a:gd name="connsiteY16" fmla="*/ 6290566 h 6857998"/>
              <a:gd name="connsiteX17" fmla="*/ 10651242 w 12193198"/>
              <a:gd name="connsiteY17" fmla="*/ 6290566 h 6857998"/>
              <a:gd name="connsiteX18" fmla="*/ 10639812 w 12193198"/>
              <a:gd name="connsiteY18" fmla="*/ 6252218 h 6857998"/>
              <a:gd name="connsiteX19" fmla="*/ 10612189 w 12193198"/>
              <a:gd name="connsiteY19" fmla="*/ 6174256 h 6857998"/>
              <a:gd name="connsiteX20" fmla="*/ 10562977 w 12193198"/>
              <a:gd name="connsiteY20" fmla="*/ 6174256 h 6857998"/>
              <a:gd name="connsiteX21" fmla="*/ 10077202 w 12193198"/>
              <a:gd name="connsiteY21" fmla="*/ 6174256 h 6857998"/>
              <a:gd name="connsiteX22" fmla="*/ 10130163 w 12193198"/>
              <a:gd name="connsiteY22" fmla="*/ 6347294 h 6857998"/>
              <a:gd name="connsiteX23" fmla="*/ 10176146 w 12193198"/>
              <a:gd name="connsiteY23" fmla="*/ 6347294 h 6857998"/>
              <a:gd name="connsiteX24" fmla="*/ 10198346 w 12193198"/>
              <a:gd name="connsiteY24" fmla="*/ 6275354 h 6857998"/>
              <a:gd name="connsiteX25" fmla="*/ 10210079 w 12193198"/>
              <a:gd name="connsiteY25" fmla="*/ 6231619 h 6857998"/>
              <a:gd name="connsiteX26" fmla="*/ 10210396 w 12193198"/>
              <a:gd name="connsiteY26" fmla="*/ 6231619 h 6857998"/>
              <a:gd name="connsiteX27" fmla="*/ 10219910 w 12193198"/>
              <a:gd name="connsiteY27" fmla="*/ 6270283 h 6857998"/>
              <a:gd name="connsiteX28" fmla="*/ 10245281 w 12193198"/>
              <a:gd name="connsiteY28" fmla="*/ 6347294 h 6857998"/>
              <a:gd name="connsiteX29" fmla="*/ 10294119 w 12193198"/>
              <a:gd name="connsiteY29" fmla="*/ 6347294 h 6857998"/>
              <a:gd name="connsiteX30" fmla="*/ 10348665 w 12193198"/>
              <a:gd name="connsiteY30" fmla="*/ 6174256 h 6857998"/>
              <a:gd name="connsiteX31" fmla="*/ 10302364 w 12193198"/>
              <a:gd name="connsiteY31" fmla="*/ 6174256 h 6857998"/>
              <a:gd name="connsiteX32" fmla="*/ 10283019 w 12193198"/>
              <a:gd name="connsiteY32" fmla="*/ 6241760 h 6857998"/>
              <a:gd name="connsiteX33" fmla="*/ 10270651 w 12193198"/>
              <a:gd name="connsiteY33" fmla="*/ 6291833 h 6857998"/>
              <a:gd name="connsiteX34" fmla="*/ 10270334 w 12193198"/>
              <a:gd name="connsiteY34" fmla="*/ 6291833 h 6857998"/>
              <a:gd name="connsiteX35" fmla="*/ 10256063 w 12193198"/>
              <a:gd name="connsiteY35" fmla="*/ 6239542 h 6857998"/>
              <a:gd name="connsiteX36" fmla="*/ 10234815 w 12193198"/>
              <a:gd name="connsiteY36" fmla="*/ 6174256 h 6857998"/>
              <a:gd name="connsiteX37" fmla="*/ 10192003 w 12193198"/>
              <a:gd name="connsiteY37" fmla="*/ 6174256 h 6857998"/>
              <a:gd name="connsiteX38" fmla="*/ 10170755 w 12193198"/>
              <a:gd name="connsiteY38" fmla="*/ 6241760 h 6857998"/>
              <a:gd name="connsiteX39" fmla="*/ 10158704 w 12193198"/>
              <a:gd name="connsiteY39" fmla="*/ 6291833 h 6857998"/>
              <a:gd name="connsiteX40" fmla="*/ 10158070 w 12193198"/>
              <a:gd name="connsiteY40" fmla="*/ 6291833 h 6857998"/>
              <a:gd name="connsiteX41" fmla="*/ 10144433 w 12193198"/>
              <a:gd name="connsiteY41" fmla="*/ 6239542 h 6857998"/>
              <a:gd name="connsiteX42" fmla="*/ 10126040 w 12193198"/>
              <a:gd name="connsiteY42" fmla="*/ 6174256 h 6857998"/>
              <a:gd name="connsiteX43" fmla="*/ 10077202 w 12193198"/>
              <a:gd name="connsiteY43" fmla="*/ 6174256 h 6857998"/>
              <a:gd name="connsiteX44" fmla="*/ 10944513 w 12193198"/>
              <a:gd name="connsiteY44" fmla="*/ 6171081 h 6857998"/>
              <a:gd name="connsiteX45" fmla="*/ 10885706 w 12193198"/>
              <a:gd name="connsiteY45" fmla="*/ 6205819 h 6857998"/>
              <a:gd name="connsiteX46" fmla="*/ 10885706 w 12193198"/>
              <a:gd name="connsiteY46" fmla="*/ 6205503 h 6857998"/>
              <a:gd name="connsiteX47" fmla="*/ 10887603 w 12193198"/>
              <a:gd name="connsiteY47" fmla="*/ 6174871 h 6857998"/>
              <a:gd name="connsiteX48" fmla="*/ 10845552 w 12193198"/>
              <a:gd name="connsiteY48" fmla="*/ 6174871 h 6857998"/>
              <a:gd name="connsiteX49" fmla="*/ 10845552 w 12193198"/>
              <a:gd name="connsiteY49" fmla="*/ 6347294 h 6857998"/>
              <a:gd name="connsiteX50" fmla="*/ 10890448 w 12193198"/>
              <a:gd name="connsiteY50" fmla="*/ 6347294 h 6857998"/>
              <a:gd name="connsiteX51" fmla="*/ 10890448 w 12193198"/>
              <a:gd name="connsiteY51" fmla="*/ 6263925 h 6857998"/>
              <a:gd name="connsiteX52" fmla="*/ 10930286 w 12193198"/>
              <a:gd name="connsiteY52" fmla="*/ 6208029 h 6857998"/>
              <a:gd name="connsiteX53" fmla="*/ 10952101 w 12193198"/>
              <a:gd name="connsiteY53" fmla="*/ 6237082 h 6857998"/>
              <a:gd name="connsiteX54" fmla="*/ 10952101 w 12193198"/>
              <a:gd name="connsiteY54" fmla="*/ 6347294 h 6857998"/>
              <a:gd name="connsiteX55" fmla="*/ 10996365 w 12193198"/>
              <a:gd name="connsiteY55" fmla="*/ 6347294 h 6857998"/>
              <a:gd name="connsiteX56" fmla="*/ 10996365 w 12193198"/>
              <a:gd name="connsiteY56" fmla="*/ 6226029 h 6857998"/>
              <a:gd name="connsiteX57" fmla="*/ 10944513 w 12193198"/>
              <a:gd name="connsiteY57" fmla="*/ 6171081 h 6857998"/>
              <a:gd name="connsiteX58" fmla="*/ 10460245 w 12193198"/>
              <a:gd name="connsiteY58" fmla="*/ 6171081 h 6857998"/>
              <a:gd name="connsiteX59" fmla="*/ 10372477 w 12193198"/>
              <a:gd name="connsiteY59" fmla="*/ 6264436 h 6857998"/>
              <a:gd name="connsiteX60" fmla="*/ 10452984 w 12193198"/>
              <a:gd name="connsiteY60" fmla="*/ 6352056 h 6857998"/>
              <a:gd name="connsiteX61" fmla="*/ 10540752 w 12193198"/>
              <a:gd name="connsiteY61" fmla="*/ 6258383 h 6857998"/>
              <a:gd name="connsiteX62" fmla="*/ 10460245 w 12193198"/>
              <a:gd name="connsiteY62" fmla="*/ 6171081 h 6857998"/>
              <a:gd name="connsiteX63" fmla="*/ 10007987 w 12193198"/>
              <a:gd name="connsiteY63" fmla="*/ 6171081 h 6857998"/>
              <a:gd name="connsiteX64" fmla="*/ 9934327 w 12193198"/>
              <a:gd name="connsiteY64" fmla="*/ 6226423 h 6857998"/>
              <a:gd name="connsiteX65" fmla="*/ 10004812 w 12193198"/>
              <a:gd name="connsiteY65" fmla="*/ 6298941 h 6857998"/>
              <a:gd name="connsiteX66" fmla="*/ 9976237 w 12193198"/>
              <a:gd name="connsiteY66" fmla="*/ 6317388 h 6857998"/>
              <a:gd name="connsiteX67" fmla="*/ 9939089 w 12193198"/>
              <a:gd name="connsiteY67" fmla="*/ 6312299 h 6857998"/>
              <a:gd name="connsiteX68" fmla="*/ 9938137 w 12193198"/>
              <a:gd name="connsiteY68" fmla="*/ 6348876 h 6857998"/>
              <a:gd name="connsiteX69" fmla="*/ 9974015 w 12193198"/>
              <a:gd name="connsiteY69" fmla="*/ 6352056 h 6857998"/>
              <a:gd name="connsiteX70" fmla="*/ 10051802 w 12193198"/>
              <a:gd name="connsiteY70" fmla="*/ 6294806 h 6857998"/>
              <a:gd name="connsiteX71" fmla="*/ 9980365 w 12193198"/>
              <a:gd name="connsiteY71" fmla="*/ 6222607 h 6857998"/>
              <a:gd name="connsiteX72" fmla="*/ 10006399 w 12193198"/>
              <a:gd name="connsiteY72" fmla="*/ 6204795 h 6857998"/>
              <a:gd name="connsiteX73" fmla="*/ 10038785 w 12193198"/>
              <a:gd name="connsiteY73" fmla="*/ 6209566 h 6857998"/>
              <a:gd name="connsiteX74" fmla="*/ 10039737 w 12193198"/>
              <a:gd name="connsiteY74" fmla="*/ 6174262 h 6857998"/>
              <a:gd name="connsiteX75" fmla="*/ 10007987 w 12193198"/>
              <a:gd name="connsiteY75" fmla="*/ 6171081 h 6857998"/>
              <a:gd name="connsiteX76" fmla="*/ 11053515 w 12193198"/>
              <a:gd name="connsiteY76" fmla="*/ 6093293 h 6857998"/>
              <a:gd name="connsiteX77" fmla="*/ 11053515 w 12193198"/>
              <a:gd name="connsiteY77" fmla="*/ 6347293 h 6857998"/>
              <a:gd name="connsiteX78" fmla="*/ 11097965 w 12193198"/>
              <a:gd name="connsiteY78" fmla="*/ 6347293 h 6857998"/>
              <a:gd name="connsiteX79" fmla="*/ 11097965 w 12193198"/>
              <a:gd name="connsiteY79" fmla="*/ 6093293 h 6857998"/>
              <a:gd name="connsiteX80" fmla="*/ 0 w 12193198"/>
              <a:gd name="connsiteY80" fmla="*/ 0 h 6857998"/>
              <a:gd name="connsiteX81" fmla="*/ 12193198 w 12193198"/>
              <a:gd name="connsiteY81" fmla="*/ 0 h 6857998"/>
              <a:gd name="connsiteX82" fmla="*/ 12193198 w 12193198"/>
              <a:gd name="connsiteY82" fmla="*/ 6857998 h 6857998"/>
              <a:gd name="connsiteX83" fmla="*/ 7398131 w 12193198"/>
              <a:gd name="connsiteY83" fmla="*/ 6857998 h 6857998"/>
              <a:gd name="connsiteX84" fmla="*/ 7628123 w 12193198"/>
              <a:gd name="connsiteY84" fmla="*/ 6798433 h 6857998"/>
              <a:gd name="connsiteX85" fmla="*/ 8304415 w 12193198"/>
              <a:gd name="connsiteY85" fmla="*/ 6567823 h 6857998"/>
              <a:gd name="connsiteX86" fmla="*/ 8304733 w 12193198"/>
              <a:gd name="connsiteY86" fmla="*/ 6568141 h 6857998"/>
              <a:gd name="connsiteX87" fmla="*/ 8309810 w 12193198"/>
              <a:gd name="connsiteY87" fmla="*/ 6565918 h 6857998"/>
              <a:gd name="connsiteX88" fmla="*/ 9017828 w 12193198"/>
              <a:gd name="connsiteY88" fmla="*/ 6430980 h 6857998"/>
              <a:gd name="connsiteX89" fmla="*/ 9728703 w 12193198"/>
              <a:gd name="connsiteY89" fmla="*/ 6567188 h 6857998"/>
              <a:gd name="connsiteX90" fmla="*/ 10474804 w 12193198"/>
              <a:gd name="connsiteY90" fmla="*/ 6712921 h 6857998"/>
              <a:gd name="connsiteX91" fmla="*/ 10530024 w 12193198"/>
              <a:gd name="connsiteY91" fmla="*/ 6711969 h 6857998"/>
              <a:gd name="connsiteX92" fmla="*/ 12052374 w 12193198"/>
              <a:gd name="connsiteY92" fmla="*/ 6478606 h 6857998"/>
              <a:gd name="connsiteX93" fmla="*/ 12190424 w 12193198"/>
              <a:gd name="connsiteY93" fmla="*/ 6433520 h 6857998"/>
              <a:gd name="connsiteX94" fmla="*/ 12190424 w 12193198"/>
              <a:gd name="connsiteY94" fmla="*/ 6420820 h 6857998"/>
              <a:gd name="connsiteX95" fmla="*/ 12048884 w 12193198"/>
              <a:gd name="connsiteY95" fmla="*/ 6467176 h 6857998"/>
              <a:gd name="connsiteX96" fmla="*/ 10753759 w 12193198"/>
              <a:gd name="connsiteY96" fmla="*/ 6693236 h 6857998"/>
              <a:gd name="connsiteX97" fmla="*/ 10852139 w 12193198"/>
              <a:gd name="connsiteY97" fmla="*/ 6677044 h 6857998"/>
              <a:gd name="connsiteX98" fmla="*/ 12190424 w 12193198"/>
              <a:gd name="connsiteY98" fmla="*/ 5939489 h 6857998"/>
              <a:gd name="connsiteX99" fmla="*/ 12190424 w 12193198"/>
              <a:gd name="connsiteY99" fmla="*/ 5718826 h 6857998"/>
              <a:gd name="connsiteX100" fmla="*/ 12190424 w 12193198"/>
              <a:gd name="connsiteY100" fmla="*/ 5705491 h 6857998"/>
              <a:gd name="connsiteX101" fmla="*/ 12190424 w 12193198"/>
              <a:gd name="connsiteY101" fmla="*/ 5694378 h 6857998"/>
              <a:gd name="connsiteX102" fmla="*/ 11863866 w 12193198"/>
              <a:gd name="connsiteY102" fmla="*/ 6124910 h 6857998"/>
              <a:gd name="connsiteX103" fmla="*/ 10529706 w 12193198"/>
              <a:gd name="connsiteY103" fmla="*/ 6699904 h 6857998"/>
              <a:gd name="connsiteX104" fmla="*/ 10474487 w 12193198"/>
              <a:gd name="connsiteY104" fmla="*/ 6700221 h 6857998"/>
              <a:gd name="connsiteX105" fmla="*/ 10474487 w 12193198"/>
              <a:gd name="connsiteY105" fmla="*/ 6700856 h 6857998"/>
              <a:gd name="connsiteX106" fmla="*/ 9733146 w 12193198"/>
              <a:gd name="connsiteY106" fmla="*/ 6555758 h 6857998"/>
              <a:gd name="connsiteX107" fmla="*/ 9017828 w 12193198"/>
              <a:gd name="connsiteY107" fmla="*/ 6418915 h 6857998"/>
              <a:gd name="connsiteX108" fmla="*/ 8310445 w 12193198"/>
              <a:gd name="connsiteY108" fmla="*/ 6552901 h 6857998"/>
              <a:gd name="connsiteX109" fmla="*/ 8310128 w 12193198"/>
              <a:gd name="connsiteY109" fmla="*/ 6552266 h 6857998"/>
              <a:gd name="connsiteX110" fmla="*/ 8305050 w 12193198"/>
              <a:gd name="connsiteY110" fmla="*/ 6554488 h 6857998"/>
              <a:gd name="connsiteX111" fmla="*/ 7589306 w 12193198"/>
              <a:gd name="connsiteY111" fmla="*/ 6796707 h 6857998"/>
              <a:gd name="connsiteX112" fmla="*/ 7345453 w 12193198"/>
              <a:gd name="connsiteY112" fmla="*/ 6857998 h 6857998"/>
              <a:gd name="connsiteX113" fmla="*/ 0 w 12193198"/>
              <a:gd name="connsiteY113"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2193198" h="6857998">
                <a:moveTo>
                  <a:pt x="10767765" y="6294906"/>
                </a:moveTo>
                <a:cubicBezTo>
                  <a:pt x="10751983" y="6294906"/>
                  <a:pt x="10739190" y="6307699"/>
                  <a:pt x="10739190" y="6323481"/>
                </a:cubicBezTo>
                <a:cubicBezTo>
                  <a:pt x="10739190" y="6339263"/>
                  <a:pt x="10751983" y="6352056"/>
                  <a:pt x="10767765" y="6352056"/>
                </a:cubicBezTo>
                <a:cubicBezTo>
                  <a:pt x="10783547" y="6352056"/>
                  <a:pt x="10796340" y="6339263"/>
                  <a:pt x="10796340" y="6323481"/>
                </a:cubicBezTo>
                <a:cubicBezTo>
                  <a:pt x="10796340" y="6307699"/>
                  <a:pt x="10783547" y="6294906"/>
                  <a:pt x="10767765" y="6294906"/>
                </a:cubicBezTo>
                <a:close/>
                <a:moveTo>
                  <a:pt x="10457085" y="6209181"/>
                </a:moveTo>
                <a:cubicBezTo>
                  <a:pt x="10483426" y="6209181"/>
                  <a:pt x="10494715" y="6227596"/>
                  <a:pt x="10494715" y="6260934"/>
                </a:cubicBezTo>
                <a:cubicBezTo>
                  <a:pt x="10494715" y="6296176"/>
                  <a:pt x="10478722" y="6313956"/>
                  <a:pt x="10456772" y="6313956"/>
                </a:cubicBezTo>
                <a:cubicBezTo>
                  <a:pt x="10431058" y="6313956"/>
                  <a:pt x="10418515" y="6295859"/>
                  <a:pt x="10418515" y="6260299"/>
                </a:cubicBezTo>
                <a:cubicBezTo>
                  <a:pt x="10418515" y="6224739"/>
                  <a:pt x="10437957" y="6209181"/>
                  <a:pt x="10457085" y="6209181"/>
                </a:cubicBezTo>
                <a:close/>
                <a:moveTo>
                  <a:pt x="10562977" y="6174256"/>
                </a:moveTo>
                <a:cubicBezTo>
                  <a:pt x="10627429" y="6347294"/>
                  <a:pt x="10627429" y="6347294"/>
                  <a:pt x="10627429" y="6347294"/>
                </a:cubicBezTo>
                <a:cubicBezTo>
                  <a:pt x="10673149" y="6347294"/>
                  <a:pt x="10673149" y="6347294"/>
                  <a:pt x="10673149" y="6347294"/>
                </a:cubicBezTo>
                <a:cubicBezTo>
                  <a:pt x="10737602" y="6174256"/>
                  <a:pt x="10737602" y="6174256"/>
                  <a:pt x="10737602" y="6174256"/>
                </a:cubicBezTo>
                <a:cubicBezTo>
                  <a:pt x="10690612" y="6174256"/>
                  <a:pt x="10690612" y="6174256"/>
                  <a:pt x="10690612" y="6174256"/>
                </a:cubicBezTo>
                <a:lnTo>
                  <a:pt x="10662355" y="6253486"/>
                </a:lnTo>
                <a:cubicBezTo>
                  <a:pt x="10658227" y="6265529"/>
                  <a:pt x="10654417" y="6278840"/>
                  <a:pt x="10651877" y="6290566"/>
                </a:cubicBezTo>
                <a:cubicBezTo>
                  <a:pt x="10651242" y="6290566"/>
                  <a:pt x="10651242" y="6290566"/>
                  <a:pt x="10651242" y="6290566"/>
                </a:cubicBezTo>
                <a:cubicBezTo>
                  <a:pt x="10648067" y="6277889"/>
                  <a:pt x="10643939" y="6263944"/>
                  <a:pt x="10639812" y="6252218"/>
                </a:cubicBezTo>
                <a:cubicBezTo>
                  <a:pt x="10612189" y="6174256"/>
                  <a:pt x="10612189" y="6174256"/>
                  <a:pt x="10612189" y="6174256"/>
                </a:cubicBezTo>
                <a:cubicBezTo>
                  <a:pt x="10562977" y="6174256"/>
                  <a:pt x="10562977" y="6174256"/>
                  <a:pt x="10562977" y="6174256"/>
                </a:cubicBezTo>
                <a:close/>
                <a:moveTo>
                  <a:pt x="10077202" y="6174256"/>
                </a:moveTo>
                <a:cubicBezTo>
                  <a:pt x="10130163" y="6347294"/>
                  <a:pt x="10130163" y="6347294"/>
                  <a:pt x="10130163" y="6347294"/>
                </a:cubicBezTo>
                <a:cubicBezTo>
                  <a:pt x="10176146" y="6347294"/>
                  <a:pt x="10176146" y="6347294"/>
                  <a:pt x="10176146" y="6347294"/>
                </a:cubicBezTo>
                <a:cubicBezTo>
                  <a:pt x="10198346" y="6275354"/>
                  <a:pt x="10198346" y="6275354"/>
                  <a:pt x="10198346" y="6275354"/>
                </a:cubicBezTo>
                <a:cubicBezTo>
                  <a:pt x="10202468" y="6261092"/>
                  <a:pt x="10206908" y="6247782"/>
                  <a:pt x="10210079" y="6231619"/>
                </a:cubicBezTo>
                <a:cubicBezTo>
                  <a:pt x="10210396" y="6231619"/>
                  <a:pt x="10210396" y="6231619"/>
                  <a:pt x="10210396" y="6231619"/>
                </a:cubicBezTo>
                <a:cubicBezTo>
                  <a:pt x="10213568" y="6246197"/>
                  <a:pt x="10216422" y="6258557"/>
                  <a:pt x="10219910" y="6270283"/>
                </a:cubicBezTo>
                <a:cubicBezTo>
                  <a:pt x="10245281" y="6347294"/>
                  <a:pt x="10245281" y="6347294"/>
                  <a:pt x="10245281" y="6347294"/>
                </a:cubicBezTo>
                <a:cubicBezTo>
                  <a:pt x="10294119" y="6347294"/>
                  <a:pt x="10294119" y="6347294"/>
                  <a:pt x="10294119" y="6347294"/>
                </a:cubicBezTo>
                <a:cubicBezTo>
                  <a:pt x="10348665" y="6174256"/>
                  <a:pt x="10348665" y="6174256"/>
                  <a:pt x="10348665" y="6174256"/>
                </a:cubicBezTo>
                <a:cubicBezTo>
                  <a:pt x="10302364" y="6174256"/>
                  <a:pt x="10302364" y="6174256"/>
                  <a:pt x="10302364" y="6174256"/>
                </a:cubicBezTo>
                <a:lnTo>
                  <a:pt x="10283019" y="6241760"/>
                </a:lnTo>
                <a:cubicBezTo>
                  <a:pt x="10277628" y="6258874"/>
                  <a:pt x="10274457" y="6274086"/>
                  <a:pt x="10270651" y="6291833"/>
                </a:cubicBezTo>
                <a:cubicBezTo>
                  <a:pt x="10270334" y="6291833"/>
                  <a:pt x="10270334" y="6291833"/>
                  <a:pt x="10270334" y="6291833"/>
                </a:cubicBezTo>
                <a:cubicBezTo>
                  <a:pt x="10266528" y="6275037"/>
                  <a:pt x="10262406" y="6259508"/>
                  <a:pt x="10256063" y="6239542"/>
                </a:cubicBezTo>
                <a:cubicBezTo>
                  <a:pt x="10234815" y="6174256"/>
                  <a:pt x="10234815" y="6174256"/>
                  <a:pt x="10234815" y="6174256"/>
                </a:cubicBezTo>
                <a:cubicBezTo>
                  <a:pt x="10192003" y="6174256"/>
                  <a:pt x="10192003" y="6174256"/>
                  <a:pt x="10192003" y="6174256"/>
                </a:cubicBezTo>
                <a:cubicBezTo>
                  <a:pt x="10170755" y="6241760"/>
                  <a:pt x="10170755" y="6241760"/>
                  <a:pt x="10170755" y="6241760"/>
                </a:cubicBezTo>
                <a:cubicBezTo>
                  <a:pt x="10165998" y="6256972"/>
                  <a:pt x="10161876" y="6272818"/>
                  <a:pt x="10158704" y="6291833"/>
                </a:cubicBezTo>
                <a:cubicBezTo>
                  <a:pt x="10158070" y="6291833"/>
                  <a:pt x="10158070" y="6291833"/>
                  <a:pt x="10158070" y="6291833"/>
                </a:cubicBezTo>
                <a:cubicBezTo>
                  <a:pt x="10153947" y="6274086"/>
                  <a:pt x="10149190" y="6256655"/>
                  <a:pt x="10144433" y="6239542"/>
                </a:cubicBezTo>
                <a:cubicBezTo>
                  <a:pt x="10126040" y="6174256"/>
                  <a:pt x="10126040" y="6174256"/>
                  <a:pt x="10126040" y="6174256"/>
                </a:cubicBezTo>
                <a:cubicBezTo>
                  <a:pt x="10077202" y="6174256"/>
                  <a:pt x="10077202" y="6174256"/>
                  <a:pt x="10077202" y="6174256"/>
                </a:cubicBezTo>
                <a:close/>
                <a:moveTo>
                  <a:pt x="10944513" y="6171081"/>
                </a:moveTo>
                <a:cubicBezTo>
                  <a:pt x="10916058" y="6171081"/>
                  <a:pt x="10896139" y="6185292"/>
                  <a:pt x="10885706" y="6205819"/>
                </a:cubicBezTo>
                <a:cubicBezTo>
                  <a:pt x="10885706" y="6205503"/>
                  <a:pt x="10885706" y="6205503"/>
                  <a:pt x="10885706" y="6205503"/>
                </a:cubicBezTo>
                <a:cubicBezTo>
                  <a:pt x="10887286" y="6196345"/>
                  <a:pt x="10887603" y="6182766"/>
                  <a:pt x="10887603" y="6174871"/>
                </a:cubicBezTo>
                <a:cubicBezTo>
                  <a:pt x="10845552" y="6174871"/>
                  <a:pt x="10845552" y="6174871"/>
                  <a:pt x="10845552" y="6174871"/>
                </a:cubicBezTo>
                <a:cubicBezTo>
                  <a:pt x="10845552" y="6347294"/>
                  <a:pt x="10845552" y="6347294"/>
                  <a:pt x="10845552" y="6347294"/>
                </a:cubicBezTo>
                <a:cubicBezTo>
                  <a:pt x="10890448" y="6347294"/>
                  <a:pt x="10890448" y="6347294"/>
                  <a:pt x="10890448" y="6347294"/>
                </a:cubicBezTo>
                <a:cubicBezTo>
                  <a:pt x="10890448" y="6263925"/>
                  <a:pt x="10890448" y="6263925"/>
                  <a:pt x="10890448" y="6263925"/>
                </a:cubicBezTo>
                <a:cubicBezTo>
                  <a:pt x="10890448" y="6233924"/>
                  <a:pt x="10908154" y="6208029"/>
                  <a:pt x="10930286" y="6208029"/>
                </a:cubicBezTo>
                <a:cubicBezTo>
                  <a:pt x="10947359" y="6208029"/>
                  <a:pt x="10952101" y="6218766"/>
                  <a:pt x="10952101" y="6237082"/>
                </a:cubicBezTo>
                <a:cubicBezTo>
                  <a:pt x="10952101" y="6347294"/>
                  <a:pt x="10952101" y="6347294"/>
                  <a:pt x="10952101" y="6347294"/>
                </a:cubicBezTo>
                <a:cubicBezTo>
                  <a:pt x="10996365" y="6347294"/>
                  <a:pt x="10996365" y="6347294"/>
                  <a:pt x="10996365" y="6347294"/>
                </a:cubicBezTo>
                <a:cubicBezTo>
                  <a:pt x="10996365" y="6226029"/>
                  <a:pt x="10996365" y="6226029"/>
                  <a:pt x="10996365" y="6226029"/>
                </a:cubicBezTo>
                <a:cubicBezTo>
                  <a:pt x="10996365" y="6196029"/>
                  <a:pt x="10983718" y="6171081"/>
                  <a:pt x="10944513" y="6171081"/>
                </a:cubicBezTo>
                <a:close/>
                <a:moveTo>
                  <a:pt x="10460245" y="6171081"/>
                </a:moveTo>
                <a:cubicBezTo>
                  <a:pt x="10408153" y="6171081"/>
                  <a:pt x="10372477" y="6210271"/>
                  <a:pt x="10372477" y="6264436"/>
                </a:cubicBezTo>
                <a:cubicBezTo>
                  <a:pt x="10372477" y="6326567"/>
                  <a:pt x="10404048" y="6352056"/>
                  <a:pt x="10452984" y="6352056"/>
                </a:cubicBezTo>
                <a:cubicBezTo>
                  <a:pt x="10504445" y="6352056"/>
                  <a:pt x="10540752" y="6312866"/>
                  <a:pt x="10540752" y="6258383"/>
                </a:cubicBezTo>
                <a:cubicBezTo>
                  <a:pt x="10540752" y="6198482"/>
                  <a:pt x="10509181" y="6171081"/>
                  <a:pt x="10460245" y="6171081"/>
                </a:cubicBezTo>
                <a:close/>
                <a:moveTo>
                  <a:pt x="10007987" y="6171081"/>
                </a:moveTo>
                <a:cubicBezTo>
                  <a:pt x="9959409" y="6171081"/>
                  <a:pt x="9934327" y="6196208"/>
                  <a:pt x="9934327" y="6226423"/>
                </a:cubicBezTo>
                <a:cubicBezTo>
                  <a:pt x="9934327" y="6285582"/>
                  <a:pt x="10004812" y="6268089"/>
                  <a:pt x="10004812" y="6298941"/>
                </a:cubicBezTo>
                <a:cubicBezTo>
                  <a:pt x="10004812" y="6310391"/>
                  <a:pt x="9993699" y="6317388"/>
                  <a:pt x="9976237" y="6317388"/>
                </a:cubicBezTo>
                <a:cubicBezTo>
                  <a:pt x="9962902" y="6317388"/>
                  <a:pt x="9949885" y="6315162"/>
                  <a:pt x="9939089" y="6312299"/>
                </a:cubicBezTo>
                <a:cubicBezTo>
                  <a:pt x="9938137" y="6348876"/>
                  <a:pt x="9938137" y="6348876"/>
                  <a:pt x="9938137" y="6348876"/>
                </a:cubicBezTo>
                <a:cubicBezTo>
                  <a:pt x="9949249" y="6350784"/>
                  <a:pt x="9961949" y="6352056"/>
                  <a:pt x="9974015" y="6352056"/>
                </a:cubicBezTo>
                <a:cubicBezTo>
                  <a:pt x="10021639" y="6352056"/>
                  <a:pt x="10051802" y="6329156"/>
                  <a:pt x="10051802" y="6294806"/>
                </a:cubicBezTo>
                <a:cubicBezTo>
                  <a:pt x="10051802" y="6238510"/>
                  <a:pt x="9980365" y="6250914"/>
                  <a:pt x="9980365" y="6222607"/>
                </a:cubicBezTo>
                <a:cubicBezTo>
                  <a:pt x="9980365" y="6211793"/>
                  <a:pt x="9988937" y="6204795"/>
                  <a:pt x="10006399" y="6204795"/>
                </a:cubicBezTo>
                <a:cubicBezTo>
                  <a:pt x="10016877" y="6204795"/>
                  <a:pt x="10028625" y="6206704"/>
                  <a:pt x="10038785" y="6209566"/>
                </a:cubicBezTo>
                <a:cubicBezTo>
                  <a:pt x="10039737" y="6174262"/>
                  <a:pt x="10039737" y="6174262"/>
                  <a:pt x="10039737" y="6174262"/>
                </a:cubicBezTo>
                <a:cubicBezTo>
                  <a:pt x="10029577" y="6172353"/>
                  <a:pt x="10018147" y="6171081"/>
                  <a:pt x="10007987" y="6171081"/>
                </a:cubicBezTo>
                <a:close/>
                <a:moveTo>
                  <a:pt x="11053515" y="6093293"/>
                </a:moveTo>
                <a:lnTo>
                  <a:pt x="11053515" y="6347293"/>
                </a:lnTo>
                <a:lnTo>
                  <a:pt x="11097965" y="6347293"/>
                </a:lnTo>
                <a:lnTo>
                  <a:pt x="11097965" y="6093293"/>
                </a:lnTo>
                <a:close/>
                <a:moveTo>
                  <a:pt x="0" y="0"/>
                </a:moveTo>
                <a:lnTo>
                  <a:pt x="12193198" y="0"/>
                </a:lnTo>
                <a:lnTo>
                  <a:pt x="12193198" y="6857998"/>
                </a:lnTo>
                <a:lnTo>
                  <a:pt x="7398131" y="6857998"/>
                </a:lnTo>
                <a:lnTo>
                  <a:pt x="7628123" y="6798433"/>
                </a:lnTo>
                <a:cubicBezTo>
                  <a:pt x="7857124" y="6734511"/>
                  <a:pt x="8082823" y="6657597"/>
                  <a:pt x="8304415" y="6567823"/>
                </a:cubicBezTo>
                <a:cubicBezTo>
                  <a:pt x="8304733" y="6568141"/>
                  <a:pt x="8304733" y="6568141"/>
                  <a:pt x="8304733" y="6568141"/>
                </a:cubicBezTo>
                <a:cubicBezTo>
                  <a:pt x="8309810" y="6565918"/>
                  <a:pt x="8309810" y="6565918"/>
                  <a:pt x="8309810" y="6565918"/>
                </a:cubicBezTo>
                <a:cubicBezTo>
                  <a:pt x="8535132" y="6476383"/>
                  <a:pt x="8773465" y="6430980"/>
                  <a:pt x="9017828" y="6430980"/>
                </a:cubicBezTo>
                <a:cubicBezTo>
                  <a:pt x="9263461" y="6430980"/>
                  <a:pt x="9502429" y="6476701"/>
                  <a:pt x="9728703" y="6567188"/>
                </a:cubicBezTo>
                <a:cubicBezTo>
                  <a:pt x="9965767" y="6663709"/>
                  <a:pt x="10216795" y="6712921"/>
                  <a:pt x="10474804" y="6712921"/>
                </a:cubicBezTo>
                <a:cubicBezTo>
                  <a:pt x="10493211" y="6712921"/>
                  <a:pt x="10511617" y="6712604"/>
                  <a:pt x="10530024" y="6711969"/>
                </a:cubicBezTo>
                <a:cubicBezTo>
                  <a:pt x="11057785" y="6706889"/>
                  <a:pt x="11569678" y="6628466"/>
                  <a:pt x="12052374" y="6478606"/>
                </a:cubicBezTo>
                <a:cubicBezTo>
                  <a:pt x="12099026" y="6464318"/>
                  <a:pt x="12145042" y="6449078"/>
                  <a:pt x="12190424" y="6433520"/>
                </a:cubicBezTo>
                <a:cubicBezTo>
                  <a:pt x="12190424" y="6420820"/>
                  <a:pt x="12190424" y="6420820"/>
                  <a:pt x="12190424" y="6420820"/>
                </a:cubicBezTo>
                <a:cubicBezTo>
                  <a:pt x="12143773" y="6436695"/>
                  <a:pt x="12096804" y="6452253"/>
                  <a:pt x="12048884" y="6467176"/>
                </a:cubicBezTo>
                <a:cubicBezTo>
                  <a:pt x="11635688" y="6595446"/>
                  <a:pt x="11201229" y="6671011"/>
                  <a:pt x="10753759" y="6693236"/>
                </a:cubicBezTo>
                <a:cubicBezTo>
                  <a:pt x="10786764" y="6688791"/>
                  <a:pt x="10819452" y="6683076"/>
                  <a:pt x="10852139" y="6677044"/>
                </a:cubicBezTo>
                <a:cubicBezTo>
                  <a:pt x="11394498" y="6590366"/>
                  <a:pt x="11867040" y="6320173"/>
                  <a:pt x="12190424" y="5939489"/>
                </a:cubicBezTo>
                <a:cubicBezTo>
                  <a:pt x="12190424" y="5718826"/>
                  <a:pt x="12190424" y="5718826"/>
                  <a:pt x="12190424" y="5718826"/>
                </a:cubicBezTo>
                <a:cubicBezTo>
                  <a:pt x="12190424" y="5705491"/>
                  <a:pt x="12190424" y="5705491"/>
                  <a:pt x="12190424" y="5705491"/>
                </a:cubicBezTo>
                <a:cubicBezTo>
                  <a:pt x="12190424" y="5694378"/>
                  <a:pt x="12190424" y="5694378"/>
                  <a:pt x="12190424" y="5694378"/>
                </a:cubicBezTo>
                <a:cubicBezTo>
                  <a:pt x="12103152" y="5850271"/>
                  <a:pt x="11993664" y="5995052"/>
                  <a:pt x="11863866" y="6124910"/>
                </a:cubicBezTo>
                <a:cubicBezTo>
                  <a:pt x="11505890" y="6483368"/>
                  <a:pt x="11033983" y="6686251"/>
                  <a:pt x="10529706" y="6699904"/>
                </a:cubicBezTo>
                <a:cubicBezTo>
                  <a:pt x="10511300" y="6700221"/>
                  <a:pt x="10492894" y="6700221"/>
                  <a:pt x="10474487" y="6700221"/>
                </a:cubicBezTo>
                <a:cubicBezTo>
                  <a:pt x="10474487" y="6700856"/>
                  <a:pt x="10474487" y="6700856"/>
                  <a:pt x="10474487" y="6700856"/>
                </a:cubicBezTo>
                <a:cubicBezTo>
                  <a:pt x="10218382" y="6700856"/>
                  <a:pt x="9968941" y="6651961"/>
                  <a:pt x="9733146" y="6555758"/>
                </a:cubicBezTo>
                <a:cubicBezTo>
                  <a:pt x="9505603" y="6464953"/>
                  <a:pt x="9265048" y="6418915"/>
                  <a:pt x="9017828" y="6418915"/>
                </a:cubicBezTo>
                <a:cubicBezTo>
                  <a:pt x="8773783" y="6418915"/>
                  <a:pt x="8535767" y="6464001"/>
                  <a:pt x="8310445" y="6552901"/>
                </a:cubicBezTo>
                <a:cubicBezTo>
                  <a:pt x="8310128" y="6552266"/>
                  <a:pt x="8310128" y="6552266"/>
                  <a:pt x="8310128" y="6552266"/>
                </a:cubicBezTo>
                <a:cubicBezTo>
                  <a:pt x="8305050" y="6554488"/>
                  <a:pt x="8305050" y="6554488"/>
                  <a:pt x="8305050" y="6554488"/>
                </a:cubicBezTo>
                <a:cubicBezTo>
                  <a:pt x="8070842" y="6649739"/>
                  <a:pt x="7831993" y="6730523"/>
                  <a:pt x="7589306" y="6796707"/>
                </a:cubicBezTo>
                <a:lnTo>
                  <a:pt x="7345453" y="6857998"/>
                </a:lnTo>
                <a:lnTo>
                  <a:pt x="0" y="6857998"/>
                </a:lnTo>
                <a:close/>
              </a:path>
            </a:pathLst>
          </a:custGeom>
          <a:noFill/>
        </p:spPr>
        <p:txBody>
          <a:bodyPr wrap="square">
            <a:noAutofit/>
          </a:bodyPr>
          <a:lstStyle>
            <a:lvl1pPr marL="270108" marR="0" indent="-270108" algn="l" defTabSz="1088937" rtl="0" eaLnBrk="1" fontAlgn="auto" latinLnBrk="0" hangingPunct="1">
              <a:lnSpc>
                <a:spcPct val="100000"/>
              </a:lnSpc>
              <a:spcBef>
                <a:spcPts val="0"/>
              </a:spcBef>
              <a:spcAft>
                <a:spcPts val="0"/>
              </a:spcAft>
              <a:buClrTx/>
              <a:buSzTx/>
              <a:buFont typeface="Arial" pitchFamily="34" charset="0"/>
              <a:buNone/>
              <a:tabLst/>
              <a:defRPr i="0"/>
            </a:lvl1pPr>
          </a:lstStyle>
          <a:p>
            <a:pPr marL="270108" marR="0" lvl="0" indent="-270108" algn="l" defTabSz="1088937" rtl="0" eaLnBrk="1" fontAlgn="auto" latinLnBrk="0" hangingPunct="1">
              <a:lnSpc>
                <a:spcPct val="100000"/>
              </a:lnSpc>
              <a:spcBef>
                <a:spcPts val="0"/>
              </a:spcBef>
              <a:spcAft>
                <a:spcPts val="0"/>
              </a:spcAft>
              <a:buClrTx/>
              <a:buSzTx/>
              <a:buFont typeface="Arial" pitchFamily="34" charset="0"/>
              <a:buNone/>
              <a:tabLst/>
              <a:defRPr/>
            </a:pPr>
            <a:r>
              <a:rPr lang="nl-NL"/>
              <a:t>[Afbeelding &gt;&gt; Voeg een afbeelding in via “Invoegen”&gt; “Afbeeldingen” om het logo onderaan over het beeld te laten verschijnen]</a:t>
            </a:r>
          </a:p>
        </p:txBody>
      </p:sp>
    </p:spTree>
    <p:extLst>
      <p:ext uri="{BB962C8B-B14F-4D97-AF65-F5344CB8AC3E}">
        <p14:creationId xmlns:p14="http://schemas.microsoft.com/office/powerpoint/2010/main" val="618915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el en kader (met logo)">
    <p:spTree>
      <p:nvGrpSpPr>
        <p:cNvPr id="1" name=""/>
        <p:cNvGrpSpPr/>
        <p:nvPr/>
      </p:nvGrpSpPr>
      <p:grpSpPr>
        <a:xfrm>
          <a:off x="0" y="0"/>
          <a:ext cx="0" cy="0"/>
          <a:chOff x="0" y="0"/>
          <a:chExt cx="0" cy="0"/>
        </a:xfrm>
      </p:grpSpPr>
      <p:grpSp>
        <p:nvGrpSpPr>
          <p:cNvPr id="16" name="Groep 15">
            <a:extLst>
              <a:ext uri="{FF2B5EF4-FFF2-40B4-BE49-F238E27FC236}">
                <a16:creationId xmlns:a16="http://schemas.microsoft.com/office/drawing/2014/main" id="{F68654D8-A6C6-4F23-9C92-4CF72866802B}"/>
              </a:ext>
            </a:extLst>
          </p:cNvPr>
          <p:cNvGrpSpPr>
            <a:grpSpLocks noSelect="1"/>
          </p:cNvGrpSpPr>
          <p:nvPr userDrawn="1"/>
        </p:nvGrpSpPr>
        <p:grpSpPr>
          <a:xfrm>
            <a:off x="7345363" y="5694363"/>
            <a:ext cx="4845050" cy="1163638"/>
            <a:chOff x="7345363" y="5694363"/>
            <a:chExt cx="4845050" cy="1163638"/>
          </a:xfrm>
        </p:grpSpPr>
        <p:sp>
          <p:nvSpPr>
            <p:cNvPr id="14" name="Freeform 8">
              <a:extLst>
                <a:ext uri="{FF2B5EF4-FFF2-40B4-BE49-F238E27FC236}">
                  <a16:creationId xmlns:a16="http://schemas.microsoft.com/office/drawing/2014/main" id="{0FA2363E-3190-43B9-AF76-877B312BC8A7}"/>
                </a:ext>
              </a:extLst>
            </p:cNvPr>
            <p:cNvSpPr>
              <a:spLocks noSelect="1"/>
            </p:cNvSpPr>
            <p:nvPr userDrawn="1"/>
          </p:nvSpPr>
          <p:spPr bwMode="auto">
            <a:xfrm>
              <a:off x="10529888" y="6421438"/>
              <a:ext cx="1660525" cy="290513"/>
            </a:xfrm>
            <a:custGeom>
              <a:avLst/>
              <a:gdLst>
                <a:gd name="T0" fmla="*/ 4786 w 5232"/>
                <a:gd name="T1" fmla="*/ 146 h 917"/>
                <a:gd name="T2" fmla="*/ 705 w 5232"/>
                <a:gd name="T3" fmla="*/ 858 h 917"/>
                <a:gd name="T4" fmla="*/ 0 w 5232"/>
                <a:gd name="T5" fmla="*/ 917 h 917"/>
                <a:gd name="T6" fmla="*/ 4797 w 5232"/>
                <a:gd name="T7" fmla="*/ 182 h 917"/>
                <a:gd name="T8" fmla="*/ 5232 w 5232"/>
                <a:gd name="T9" fmla="*/ 40 h 917"/>
                <a:gd name="T10" fmla="*/ 5232 w 5232"/>
                <a:gd name="T11" fmla="*/ 0 h 917"/>
                <a:gd name="T12" fmla="*/ 4786 w 5232"/>
                <a:gd name="T13" fmla="*/ 146 h 917"/>
              </a:gdLst>
              <a:ahLst/>
              <a:cxnLst>
                <a:cxn ang="0">
                  <a:pos x="T0" y="T1"/>
                </a:cxn>
                <a:cxn ang="0">
                  <a:pos x="T2" y="T3"/>
                </a:cxn>
                <a:cxn ang="0">
                  <a:pos x="T4" y="T5"/>
                </a:cxn>
                <a:cxn ang="0">
                  <a:pos x="T6" y="T7"/>
                </a:cxn>
                <a:cxn ang="0">
                  <a:pos x="T8" y="T9"/>
                </a:cxn>
                <a:cxn ang="0">
                  <a:pos x="T10" y="T11"/>
                </a:cxn>
                <a:cxn ang="0">
                  <a:pos x="T12" y="T13"/>
                </a:cxn>
              </a:cxnLst>
              <a:rect l="0" t="0" r="r" b="b"/>
              <a:pathLst>
                <a:path w="5232" h="917">
                  <a:moveTo>
                    <a:pt x="4786" y="146"/>
                  </a:moveTo>
                  <a:cubicBezTo>
                    <a:pt x="3484" y="550"/>
                    <a:pt x="2115" y="788"/>
                    <a:pt x="705" y="858"/>
                  </a:cubicBezTo>
                  <a:cubicBezTo>
                    <a:pt x="472" y="891"/>
                    <a:pt x="237" y="911"/>
                    <a:pt x="0" y="917"/>
                  </a:cubicBezTo>
                  <a:cubicBezTo>
                    <a:pt x="1663" y="901"/>
                    <a:pt x="3276" y="654"/>
                    <a:pt x="4797" y="182"/>
                  </a:cubicBezTo>
                  <a:cubicBezTo>
                    <a:pt x="4944" y="137"/>
                    <a:pt x="5089" y="89"/>
                    <a:pt x="5232" y="40"/>
                  </a:cubicBezTo>
                  <a:cubicBezTo>
                    <a:pt x="5232" y="0"/>
                    <a:pt x="5232" y="0"/>
                    <a:pt x="5232" y="0"/>
                  </a:cubicBezTo>
                  <a:cubicBezTo>
                    <a:pt x="5085" y="50"/>
                    <a:pt x="4937" y="99"/>
                    <a:pt x="4786" y="146"/>
                  </a:cubicBezTo>
                  <a:close/>
                </a:path>
              </a:pathLst>
            </a:custGeom>
            <a:solidFill>
              <a:srgbClr val="F1F5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5" name="Freeform 9">
              <a:extLst>
                <a:ext uri="{FF2B5EF4-FFF2-40B4-BE49-F238E27FC236}">
                  <a16:creationId xmlns:a16="http://schemas.microsoft.com/office/drawing/2014/main" id="{42765E8A-4406-43DF-B89F-86AA2D61EC8C}"/>
                </a:ext>
              </a:extLst>
            </p:cNvPr>
            <p:cNvSpPr>
              <a:spLocks noSelect="1"/>
            </p:cNvSpPr>
            <p:nvPr userDrawn="1"/>
          </p:nvSpPr>
          <p:spPr bwMode="auto">
            <a:xfrm>
              <a:off x="7345363" y="5694363"/>
              <a:ext cx="4845050" cy="1163638"/>
            </a:xfrm>
            <a:custGeom>
              <a:avLst/>
              <a:gdLst>
                <a:gd name="T0" fmla="*/ 14238 w 15267"/>
                <a:gd name="T1" fmla="*/ 1356 h 3665"/>
                <a:gd name="T2" fmla="*/ 10034 w 15267"/>
                <a:gd name="T3" fmla="*/ 3167 h 3665"/>
                <a:gd name="T4" fmla="*/ 9860 w 15267"/>
                <a:gd name="T5" fmla="*/ 3168 h 3665"/>
                <a:gd name="T6" fmla="*/ 9860 w 15267"/>
                <a:gd name="T7" fmla="*/ 3170 h 3665"/>
                <a:gd name="T8" fmla="*/ 7524 w 15267"/>
                <a:gd name="T9" fmla="*/ 2713 h 3665"/>
                <a:gd name="T10" fmla="*/ 5270 w 15267"/>
                <a:gd name="T11" fmla="*/ 2282 h 3665"/>
                <a:gd name="T12" fmla="*/ 3041 w 15267"/>
                <a:gd name="T13" fmla="*/ 2704 h 3665"/>
                <a:gd name="T14" fmla="*/ 3040 w 15267"/>
                <a:gd name="T15" fmla="*/ 2702 h 3665"/>
                <a:gd name="T16" fmla="*/ 3024 w 15267"/>
                <a:gd name="T17" fmla="*/ 2709 h 3665"/>
                <a:gd name="T18" fmla="*/ 0 w 15267"/>
                <a:gd name="T19" fmla="*/ 3665 h 3665"/>
                <a:gd name="T20" fmla="*/ 166 w 15267"/>
                <a:gd name="T21" fmla="*/ 3665 h 3665"/>
                <a:gd name="T22" fmla="*/ 3022 w 15267"/>
                <a:gd name="T23" fmla="*/ 2751 h 3665"/>
                <a:gd name="T24" fmla="*/ 3023 w 15267"/>
                <a:gd name="T25" fmla="*/ 2752 h 3665"/>
                <a:gd name="T26" fmla="*/ 3039 w 15267"/>
                <a:gd name="T27" fmla="*/ 2745 h 3665"/>
                <a:gd name="T28" fmla="*/ 5270 w 15267"/>
                <a:gd name="T29" fmla="*/ 2320 h 3665"/>
                <a:gd name="T30" fmla="*/ 7510 w 15267"/>
                <a:gd name="T31" fmla="*/ 2749 h 3665"/>
                <a:gd name="T32" fmla="*/ 9861 w 15267"/>
                <a:gd name="T33" fmla="*/ 3208 h 3665"/>
                <a:gd name="T34" fmla="*/ 10035 w 15267"/>
                <a:gd name="T35" fmla="*/ 3205 h 3665"/>
                <a:gd name="T36" fmla="*/ 10740 w 15267"/>
                <a:gd name="T37" fmla="*/ 3146 h 3665"/>
                <a:gd name="T38" fmla="*/ 10670 w 15267"/>
                <a:gd name="T39" fmla="*/ 3149 h 3665"/>
                <a:gd name="T40" fmla="*/ 10740 w 15267"/>
                <a:gd name="T41" fmla="*/ 3146 h 3665"/>
                <a:gd name="T42" fmla="*/ 11050 w 15267"/>
                <a:gd name="T43" fmla="*/ 3095 h 3665"/>
                <a:gd name="T44" fmla="*/ 10937 w 15267"/>
                <a:gd name="T45" fmla="*/ 3112 h 3665"/>
                <a:gd name="T46" fmla="*/ 11050 w 15267"/>
                <a:gd name="T47" fmla="*/ 3095 h 3665"/>
                <a:gd name="T48" fmla="*/ 15267 w 15267"/>
                <a:gd name="T49" fmla="*/ 772 h 3665"/>
                <a:gd name="T50" fmla="*/ 15267 w 15267"/>
                <a:gd name="T51" fmla="*/ 77 h 3665"/>
                <a:gd name="T52" fmla="*/ 15267 w 15267"/>
                <a:gd name="T53" fmla="*/ 35 h 3665"/>
                <a:gd name="T54" fmla="*/ 15267 w 15267"/>
                <a:gd name="T55" fmla="*/ 0 h 3665"/>
                <a:gd name="T56" fmla="*/ 14238 w 15267"/>
                <a:gd name="T57" fmla="*/ 1356 h 3665"/>
                <a:gd name="T58" fmla="*/ 10597 w 15267"/>
                <a:gd name="T59" fmla="*/ 3153 h 3665"/>
                <a:gd name="T60" fmla="*/ 10597 w 15267"/>
                <a:gd name="T61" fmla="*/ 3153 h 3665"/>
                <a:gd name="T62" fmla="*/ 10711 w 15267"/>
                <a:gd name="T63" fmla="*/ 3141 h 3665"/>
                <a:gd name="T64" fmla="*/ 10597 w 15267"/>
                <a:gd name="T65" fmla="*/ 3153 h 3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267" h="3665">
                  <a:moveTo>
                    <a:pt x="14238" y="1356"/>
                  </a:moveTo>
                  <a:cubicBezTo>
                    <a:pt x="13110" y="2485"/>
                    <a:pt x="11623" y="3124"/>
                    <a:pt x="10034" y="3167"/>
                  </a:cubicBezTo>
                  <a:cubicBezTo>
                    <a:pt x="9976" y="3168"/>
                    <a:pt x="9918" y="3168"/>
                    <a:pt x="9860" y="3168"/>
                  </a:cubicBezTo>
                  <a:cubicBezTo>
                    <a:pt x="9860" y="3170"/>
                    <a:pt x="9860" y="3170"/>
                    <a:pt x="9860" y="3170"/>
                  </a:cubicBezTo>
                  <a:cubicBezTo>
                    <a:pt x="9053" y="3170"/>
                    <a:pt x="8267" y="3016"/>
                    <a:pt x="7524" y="2713"/>
                  </a:cubicBezTo>
                  <a:cubicBezTo>
                    <a:pt x="6807" y="2427"/>
                    <a:pt x="6049" y="2282"/>
                    <a:pt x="5270" y="2282"/>
                  </a:cubicBezTo>
                  <a:cubicBezTo>
                    <a:pt x="4501" y="2282"/>
                    <a:pt x="3751" y="2424"/>
                    <a:pt x="3041" y="2704"/>
                  </a:cubicBezTo>
                  <a:cubicBezTo>
                    <a:pt x="3040" y="2702"/>
                    <a:pt x="3040" y="2702"/>
                    <a:pt x="3040" y="2702"/>
                  </a:cubicBezTo>
                  <a:cubicBezTo>
                    <a:pt x="3024" y="2709"/>
                    <a:pt x="3024" y="2709"/>
                    <a:pt x="3024" y="2709"/>
                  </a:cubicBezTo>
                  <a:cubicBezTo>
                    <a:pt x="2040" y="3109"/>
                    <a:pt x="1030" y="3428"/>
                    <a:pt x="0" y="3665"/>
                  </a:cubicBezTo>
                  <a:cubicBezTo>
                    <a:pt x="166" y="3665"/>
                    <a:pt x="166" y="3665"/>
                    <a:pt x="166" y="3665"/>
                  </a:cubicBezTo>
                  <a:cubicBezTo>
                    <a:pt x="1137" y="3433"/>
                    <a:pt x="2091" y="3128"/>
                    <a:pt x="3022" y="2751"/>
                  </a:cubicBezTo>
                  <a:cubicBezTo>
                    <a:pt x="3023" y="2752"/>
                    <a:pt x="3023" y="2752"/>
                    <a:pt x="3023" y="2752"/>
                  </a:cubicBezTo>
                  <a:cubicBezTo>
                    <a:pt x="3039" y="2745"/>
                    <a:pt x="3039" y="2745"/>
                    <a:pt x="3039" y="2745"/>
                  </a:cubicBezTo>
                  <a:cubicBezTo>
                    <a:pt x="3749" y="2463"/>
                    <a:pt x="4500" y="2320"/>
                    <a:pt x="5270" y="2320"/>
                  </a:cubicBezTo>
                  <a:cubicBezTo>
                    <a:pt x="6044" y="2320"/>
                    <a:pt x="6797" y="2464"/>
                    <a:pt x="7510" y="2749"/>
                  </a:cubicBezTo>
                  <a:cubicBezTo>
                    <a:pt x="8257" y="3053"/>
                    <a:pt x="9048" y="3208"/>
                    <a:pt x="9861" y="3208"/>
                  </a:cubicBezTo>
                  <a:cubicBezTo>
                    <a:pt x="9919" y="3208"/>
                    <a:pt x="9977" y="3207"/>
                    <a:pt x="10035" y="3205"/>
                  </a:cubicBezTo>
                  <a:cubicBezTo>
                    <a:pt x="10272" y="3199"/>
                    <a:pt x="10507" y="3179"/>
                    <a:pt x="10740" y="3146"/>
                  </a:cubicBezTo>
                  <a:cubicBezTo>
                    <a:pt x="10716" y="3147"/>
                    <a:pt x="10693" y="3148"/>
                    <a:pt x="10670" y="3149"/>
                  </a:cubicBezTo>
                  <a:cubicBezTo>
                    <a:pt x="10693" y="3148"/>
                    <a:pt x="10716" y="3147"/>
                    <a:pt x="10740" y="3146"/>
                  </a:cubicBezTo>
                  <a:cubicBezTo>
                    <a:pt x="10844" y="3132"/>
                    <a:pt x="10947" y="3114"/>
                    <a:pt x="11050" y="3095"/>
                  </a:cubicBezTo>
                  <a:cubicBezTo>
                    <a:pt x="11012" y="3101"/>
                    <a:pt x="10975" y="3106"/>
                    <a:pt x="10937" y="3112"/>
                  </a:cubicBezTo>
                  <a:cubicBezTo>
                    <a:pt x="10975" y="3106"/>
                    <a:pt x="11012" y="3101"/>
                    <a:pt x="11050" y="3095"/>
                  </a:cubicBezTo>
                  <a:cubicBezTo>
                    <a:pt x="12759" y="2822"/>
                    <a:pt x="14248" y="1971"/>
                    <a:pt x="15267" y="772"/>
                  </a:cubicBezTo>
                  <a:cubicBezTo>
                    <a:pt x="15267" y="77"/>
                    <a:pt x="15267" y="77"/>
                    <a:pt x="15267" y="77"/>
                  </a:cubicBezTo>
                  <a:cubicBezTo>
                    <a:pt x="15267" y="35"/>
                    <a:pt x="15267" y="35"/>
                    <a:pt x="15267" y="35"/>
                  </a:cubicBezTo>
                  <a:cubicBezTo>
                    <a:pt x="15267" y="0"/>
                    <a:pt x="15267" y="0"/>
                    <a:pt x="15267" y="0"/>
                  </a:cubicBezTo>
                  <a:cubicBezTo>
                    <a:pt x="14992" y="491"/>
                    <a:pt x="14647" y="947"/>
                    <a:pt x="14238" y="1356"/>
                  </a:cubicBezTo>
                  <a:close/>
                  <a:moveTo>
                    <a:pt x="10597" y="3153"/>
                  </a:moveTo>
                  <a:cubicBezTo>
                    <a:pt x="10597" y="3153"/>
                    <a:pt x="10597" y="3153"/>
                    <a:pt x="10597" y="3153"/>
                  </a:cubicBezTo>
                  <a:cubicBezTo>
                    <a:pt x="10635" y="3149"/>
                    <a:pt x="10673" y="3145"/>
                    <a:pt x="10711" y="3141"/>
                  </a:cubicBezTo>
                  <a:cubicBezTo>
                    <a:pt x="10673" y="3145"/>
                    <a:pt x="10635" y="3149"/>
                    <a:pt x="10597" y="3153"/>
                  </a:cubicBezTo>
                  <a:close/>
                </a:path>
              </a:pathLst>
            </a:custGeom>
            <a:solidFill>
              <a:srgbClr val="B8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grpSp>
      <p:grpSp>
        <p:nvGrpSpPr>
          <p:cNvPr id="17" name="Groep 16">
            <a:extLst>
              <a:ext uri="{FF2B5EF4-FFF2-40B4-BE49-F238E27FC236}">
                <a16:creationId xmlns:a16="http://schemas.microsoft.com/office/drawing/2014/main" id="{3C7AB21F-B78E-4733-8A4E-87070E0178F4}"/>
              </a:ext>
            </a:extLst>
          </p:cNvPr>
          <p:cNvGrpSpPr>
            <a:grpSpLocks noSelect="1"/>
          </p:cNvGrpSpPr>
          <p:nvPr userDrawn="1"/>
        </p:nvGrpSpPr>
        <p:grpSpPr>
          <a:xfrm>
            <a:off x="4763" y="0"/>
            <a:ext cx="5607051" cy="1157288"/>
            <a:chOff x="4763" y="0"/>
            <a:chExt cx="5607051" cy="1157288"/>
          </a:xfrm>
        </p:grpSpPr>
        <p:sp>
          <p:nvSpPr>
            <p:cNvPr id="11" name="Freeform 5">
              <a:extLst>
                <a:ext uri="{FF2B5EF4-FFF2-40B4-BE49-F238E27FC236}">
                  <a16:creationId xmlns:a16="http://schemas.microsoft.com/office/drawing/2014/main" id="{7A045C68-9DAA-4C34-BCB3-C5B078BAEB7B}"/>
                </a:ext>
              </a:extLst>
            </p:cNvPr>
            <p:cNvSpPr>
              <a:spLocks noSelect="1"/>
            </p:cNvSpPr>
            <p:nvPr userDrawn="1"/>
          </p:nvSpPr>
          <p:spPr bwMode="auto">
            <a:xfrm>
              <a:off x="857251" y="492125"/>
              <a:ext cx="1552575" cy="361950"/>
            </a:xfrm>
            <a:custGeom>
              <a:avLst/>
              <a:gdLst>
                <a:gd name="T0" fmla="*/ 4893 w 4893"/>
                <a:gd name="T1" fmla="*/ 80 h 1143"/>
                <a:gd name="T2" fmla="*/ 4481 w 4893"/>
                <a:gd name="T3" fmla="*/ 848 h 1143"/>
                <a:gd name="T4" fmla="*/ 4243 w 4893"/>
                <a:gd name="T5" fmla="*/ 790 h 1143"/>
                <a:gd name="T6" fmla="*/ 4632 w 4893"/>
                <a:gd name="T7" fmla="*/ 0 h 1143"/>
                <a:gd name="T8" fmla="*/ 4893 w 4893"/>
                <a:gd name="T9" fmla="*/ 80 h 1143"/>
                <a:gd name="T10" fmla="*/ 4172 w 4893"/>
                <a:gd name="T11" fmla="*/ 45 h 1143"/>
                <a:gd name="T12" fmla="*/ 3770 w 4893"/>
                <a:gd name="T13" fmla="*/ 63 h 1143"/>
                <a:gd name="T14" fmla="*/ 3737 w 4893"/>
                <a:gd name="T15" fmla="*/ 238 h 1143"/>
                <a:gd name="T16" fmla="*/ 3906 w 4893"/>
                <a:gd name="T17" fmla="*/ 259 h 1143"/>
                <a:gd name="T18" fmla="*/ 3971 w 4893"/>
                <a:gd name="T19" fmla="*/ 738 h 1143"/>
                <a:gd name="T20" fmla="*/ 4236 w 4893"/>
                <a:gd name="T21" fmla="*/ 788 h 1143"/>
                <a:gd name="T22" fmla="*/ 4228 w 4893"/>
                <a:gd name="T23" fmla="*/ 568 h 1143"/>
                <a:gd name="T24" fmla="*/ 4172 w 4893"/>
                <a:gd name="T25" fmla="*/ 45 h 1143"/>
                <a:gd name="T26" fmla="*/ 3242 w 4893"/>
                <a:gd name="T27" fmla="*/ 25 h 1143"/>
                <a:gd name="T28" fmla="*/ 2597 w 4893"/>
                <a:gd name="T29" fmla="*/ 717 h 1143"/>
                <a:gd name="T30" fmla="*/ 2880 w 4893"/>
                <a:gd name="T31" fmla="*/ 689 h 1143"/>
                <a:gd name="T32" fmla="*/ 3201 w 4893"/>
                <a:gd name="T33" fmla="*/ 261 h 1143"/>
                <a:gd name="T34" fmla="*/ 3379 w 4893"/>
                <a:gd name="T35" fmla="*/ 451 h 1143"/>
                <a:gd name="T36" fmla="*/ 3335 w 4893"/>
                <a:gd name="T37" fmla="*/ 679 h 1143"/>
                <a:gd name="T38" fmla="*/ 3618 w 4893"/>
                <a:gd name="T39" fmla="*/ 695 h 1143"/>
                <a:gd name="T40" fmla="*/ 3664 w 4893"/>
                <a:gd name="T41" fmla="*/ 416 h 1143"/>
                <a:gd name="T42" fmla="*/ 3242 w 4893"/>
                <a:gd name="T43" fmla="*/ 25 h 1143"/>
                <a:gd name="T44" fmla="*/ 95 w 4893"/>
                <a:gd name="T45" fmla="*/ 389 h 1143"/>
                <a:gd name="T46" fmla="*/ 482 w 4893"/>
                <a:gd name="T47" fmla="*/ 817 h 1143"/>
                <a:gd name="T48" fmla="*/ 303 w 4893"/>
                <a:gd name="T49" fmla="*/ 944 h 1143"/>
                <a:gd name="T50" fmla="*/ 223 w 4893"/>
                <a:gd name="T51" fmla="*/ 936 h 1143"/>
                <a:gd name="T52" fmla="*/ 229 w 4893"/>
                <a:gd name="T53" fmla="*/ 800 h 1143"/>
                <a:gd name="T54" fmla="*/ 61 w 4893"/>
                <a:gd name="T55" fmla="*/ 800 h 1143"/>
                <a:gd name="T56" fmla="*/ 0 w 4893"/>
                <a:gd name="T57" fmla="*/ 1119 h 1143"/>
                <a:gd name="T58" fmla="*/ 244 w 4893"/>
                <a:gd name="T59" fmla="*/ 1143 h 1143"/>
                <a:gd name="T60" fmla="*/ 756 w 4893"/>
                <a:gd name="T61" fmla="*/ 761 h 1143"/>
                <a:gd name="T62" fmla="*/ 370 w 4893"/>
                <a:gd name="T63" fmla="*/ 335 h 1143"/>
                <a:gd name="T64" fmla="*/ 534 w 4893"/>
                <a:gd name="T65" fmla="*/ 216 h 1143"/>
                <a:gd name="T66" fmla="*/ 603 w 4893"/>
                <a:gd name="T67" fmla="*/ 223 h 1143"/>
                <a:gd name="T68" fmla="*/ 599 w 4893"/>
                <a:gd name="T69" fmla="*/ 359 h 1143"/>
                <a:gd name="T70" fmla="*/ 767 w 4893"/>
                <a:gd name="T71" fmla="*/ 359 h 1143"/>
                <a:gd name="T72" fmla="*/ 828 w 4893"/>
                <a:gd name="T73" fmla="*/ 52 h 1143"/>
                <a:gd name="T74" fmla="*/ 575 w 4893"/>
                <a:gd name="T75" fmla="*/ 26 h 1143"/>
                <a:gd name="T76" fmla="*/ 95 w 4893"/>
                <a:gd name="T77" fmla="*/ 389 h 1143"/>
                <a:gd name="T78" fmla="*/ 2359 w 4893"/>
                <a:gd name="T79" fmla="*/ 2 h 1143"/>
                <a:gd name="T80" fmla="*/ 1997 w 4893"/>
                <a:gd name="T81" fmla="*/ 834 h 1143"/>
                <a:gd name="T82" fmla="*/ 2276 w 4893"/>
                <a:gd name="T83" fmla="*/ 770 h 1143"/>
                <a:gd name="T84" fmla="*/ 2621 w 4893"/>
                <a:gd name="T85" fmla="*/ 78 h 1143"/>
                <a:gd name="T86" fmla="*/ 2359 w 4893"/>
                <a:gd name="T87" fmla="*/ 2 h 1143"/>
                <a:gd name="T88" fmla="*/ 1553 w 4893"/>
                <a:gd name="T89" fmla="*/ 63 h 1143"/>
                <a:gd name="T90" fmla="*/ 1521 w 4893"/>
                <a:gd name="T91" fmla="*/ 238 h 1143"/>
                <a:gd name="T92" fmla="*/ 1683 w 4893"/>
                <a:gd name="T93" fmla="*/ 259 h 1143"/>
                <a:gd name="T94" fmla="*/ 1691 w 4893"/>
                <a:gd name="T95" fmla="*/ 333 h 1143"/>
                <a:gd name="T96" fmla="*/ 1419 w 4893"/>
                <a:gd name="T97" fmla="*/ 838 h 1143"/>
                <a:gd name="T98" fmla="*/ 1417 w 4893"/>
                <a:gd name="T99" fmla="*/ 838 h 1143"/>
                <a:gd name="T100" fmla="*/ 1354 w 4893"/>
                <a:gd name="T101" fmla="*/ 45 h 1143"/>
                <a:gd name="T102" fmla="*/ 959 w 4893"/>
                <a:gd name="T103" fmla="*/ 63 h 1143"/>
                <a:gd name="T104" fmla="*/ 924 w 4893"/>
                <a:gd name="T105" fmla="*/ 238 h 1143"/>
                <a:gd name="T106" fmla="*/ 1095 w 4893"/>
                <a:gd name="T107" fmla="*/ 259 h 1143"/>
                <a:gd name="T108" fmla="*/ 1188 w 4893"/>
                <a:gd name="T109" fmla="*/ 1120 h 1143"/>
                <a:gd name="T110" fmla="*/ 1394 w 4893"/>
                <a:gd name="T111" fmla="*/ 1032 h 1143"/>
                <a:gd name="T112" fmla="*/ 1565 w 4893"/>
                <a:gd name="T113" fmla="*/ 967 h 1143"/>
                <a:gd name="T114" fmla="*/ 1724 w 4893"/>
                <a:gd name="T115" fmla="*/ 655 h 1143"/>
                <a:gd name="T116" fmla="*/ 1747 w 4893"/>
                <a:gd name="T117" fmla="*/ 906 h 1143"/>
                <a:gd name="T118" fmla="*/ 1987 w 4893"/>
                <a:gd name="T119" fmla="*/ 836 h 1143"/>
                <a:gd name="T120" fmla="*/ 1946 w 4893"/>
                <a:gd name="T121" fmla="*/ 45 h 1143"/>
                <a:gd name="T122" fmla="*/ 1553 w 4893"/>
                <a:gd name="T123" fmla="*/ 63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93" h="1143">
                  <a:moveTo>
                    <a:pt x="4893" y="80"/>
                  </a:moveTo>
                  <a:cubicBezTo>
                    <a:pt x="4481" y="848"/>
                    <a:pt x="4481" y="848"/>
                    <a:pt x="4481" y="848"/>
                  </a:cubicBezTo>
                  <a:cubicBezTo>
                    <a:pt x="4402" y="827"/>
                    <a:pt x="4323" y="807"/>
                    <a:pt x="4243" y="790"/>
                  </a:cubicBezTo>
                  <a:cubicBezTo>
                    <a:pt x="4632" y="0"/>
                    <a:pt x="4632" y="0"/>
                    <a:pt x="4632" y="0"/>
                  </a:cubicBezTo>
                  <a:lnTo>
                    <a:pt x="4893" y="80"/>
                  </a:lnTo>
                  <a:close/>
                  <a:moveTo>
                    <a:pt x="4172" y="45"/>
                  </a:moveTo>
                  <a:cubicBezTo>
                    <a:pt x="4042" y="41"/>
                    <a:pt x="3888" y="48"/>
                    <a:pt x="3770" y="63"/>
                  </a:cubicBezTo>
                  <a:cubicBezTo>
                    <a:pt x="3737" y="238"/>
                    <a:pt x="3737" y="238"/>
                    <a:pt x="3737" y="238"/>
                  </a:cubicBezTo>
                  <a:cubicBezTo>
                    <a:pt x="3791" y="242"/>
                    <a:pt x="3856" y="251"/>
                    <a:pt x="3906" y="259"/>
                  </a:cubicBezTo>
                  <a:cubicBezTo>
                    <a:pt x="3971" y="738"/>
                    <a:pt x="3971" y="738"/>
                    <a:pt x="3971" y="738"/>
                  </a:cubicBezTo>
                  <a:cubicBezTo>
                    <a:pt x="4060" y="753"/>
                    <a:pt x="4148" y="769"/>
                    <a:pt x="4236" y="788"/>
                  </a:cubicBezTo>
                  <a:cubicBezTo>
                    <a:pt x="4236" y="711"/>
                    <a:pt x="4236" y="638"/>
                    <a:pt x="4228" y="568"/>
                  </a:cubicBezTo>
                  <a:lnTo>
                    <a:pt x="4172" y="45"/>
                  </a:lnTo>
                  <a:close/>
                  <a:moveTo>
                    <a:pt x="3242" y="25"/>
                  </a:moveTo>
                  <a:cubicBezTo>
                    <a:pt x="2909" y="25"/>
                    <a:pt x="2615" y="291"/>
                    <a:pt x="2597" y="717"/>
                  </a:cubicBezTo>
                  <a:cubicBezTo>
                    <a:pt x="2692" y="705"/>
                    <a:pt x="2786" y="696"/>
                    <a:pt x="2880" y="689"/>
                  </a:cubicBezTo>
                  <a:cubicBezTo>
                    <a:pt x="2889" y="482"/>
                    <a:pt x="3008" y="261"/>
                    <a:pt x="3201" y="261"/>
                  </a:cubicBezTo>
                  <a:cubicBezTo>
                    <a:pt x="3327" y="261"/>
                    <a:pt x="3379" y="328"/>
                    <a:pt x="3379" y="451"/>
                  </a:cubicBezTo>
                  <a:cubicBezTo>
                    <a:pt x="3379" y="532"/>
                    <a:pt x="3363" y="611"/>
                    <a:pt x="3335" y="679"/>
                  </a:cubicBezTo>
                  <a:cubicBezTo>
                    <a:pt x="3430" y="682"/>
                    <a:pt x="3524" y="687"/>
                    <a:pt x="3618" y="695"/>
                  </a:cubicBezTo>
                  <a:cubicBezTo>
                    <a:pt x="3647" y="611"/>
                    <a:pt x="3664" y="518"/>
                    <a:pt x="3664" y="416"/>
                  </a:cubicBezTo>
                  <a:cubicBezTo>
                    <a:pt x="3664" y="189"/>
                    <a:pt x="3549" y="25"/>
                    <a:pt x="3242" y="25"/>
                  </a:cubicBezTo>
                  <a:close/>
                  <a:moveTo>
                    <a:pt x="95" y="389"/>
                  </a:moveTo>
                  <a:cubicBezTo>
                    <a:pt x="95" y="674"/>
                    <a:pt x="482" y="670"/>
                    <a:pt x="482" y="817"/>
                  </a:cubicBezTo>
                  <a:cubicBezTo>
                    <a:pt x="482" y="897"/>
                    <a:pt x="411" y="944"/>
                    <a:pt x="303" y="944"/>
                  </a:cubicBezTo>
                  <a:cubicBezTo>
                    <a:pt x="275" y="944"/>
                    <a:pt x="244" y="940"/>
                    <a:pt x="223" y="936"/>
                  </a:cubicBezTo>
                  <a:cubicBezTo>
                    <a:pt x="227" y="892"/>
                    <a:pt x="229" y="843"/>
                    <a:pt x="229" y="800"/>
                  </a:cubicBezTo>
                  <a:cubicBezTo>
                    <a:pt x="61" y="800"/>
                    <a:pt x="61" y="800"/>
                    <a:pt x="61" y="800"/>
                  </a:cubicBezTo>
                  <a:cubicBezTo>
                    <a:pt x="0" y="1119"/>
                    <a:pt x="0" y="1119"/>
                    <a:pt x="0" y="1119"/>
                  </a:cubicBezTo>
                  <a:cubicBezTo>
                    <a:pt x="71" y="1132"/>
                    <a:pt x="166" y="1143"/>
                    <a:pt x="244" y="1143"/>
                  </a:cubicBezTo>
                  <a:cubicBezTo>
                    <a:pt x="568" y="1143"/>
                    <a:pt x="756" y="957"/>
                    <a:pt x="756" y="761"/>
                  </a:cubicBezTo>
                  <a:cubicBezTo>
                    <a:pt x="756" y="488"/>
                    <a:pt x="370" y="480"/>
                    <a:pt x="370" y="335"/>
                  </a:cubicBezTo>
                  <a:cubicBezTo>
                    <a:pt x="370" y="264"/>
                    <a:pt x="426" y="216"/>
                    <a:pt x="534" y="216"/>
                  </a:cubicBezTo>
                  <a:cubicBezTo>
                    <a:pt x="560" y="216"/>
                    <a:pt x="584" y="218"/>
                    <a:pt x="603" y="223"/>
                  </a:cubicBezTo>
                  <a:cubicBezTo>
                    <a:pt x="599" y="266"/>
                    <a:pt x="599" y="311"/>
                    <a:pt x="599" y="359"/>
                  </a:cubicBezTo>
                  <a:cubicBezTo>
                    <a:pt x="767" y="359"/>
                    <a:pt x="767" y="359"/>
                    <a:pt x="767" y="359"/>
                  </a:cubicBezTo>
                  <a:cubicBezTo>
                    <a:pt x="828" y="52"/>
                    <a:pt x="828" y="52"/>
                    <a:pt x="828" y="52"/>
                  </a:cubicBezTo>
                  <a:cubicBezTo>
                    <a:pt x="748" y="35"/>
                    <a:pt x="659" y="26"/>
                    <a:pt x="575" y="26"/>
                  </a:cubicBezTo>
                  <a:cubicBezTo>
                    <a:pt x="259" y="26"/>
                    <a:pt x="95" y="192"/>
                    <a:pt x="95" y="389"/>
                  </a:cubicBezTo>
                  <a:close/>
                  <a:moveTo>
                    <a:pt x="2359" y="2"/>
                  </a:moveTo>
                  <a:cubicBezTo>
                    <a:pt x="1997" y="834"/>
                    <a:pt x="1997" y="834"/>
                    <a:pt x="1997" y="834"/>
                  </a:cubicBezTo>
                  <a:cubicBezTo>
                    <a:pt x="2090" y="810"/>
                    <a:pt x="2183" y="789"/>
                    <a:pt x="2276" y="770"/>
                  </a:cubicBezTo>
                  <a:cubicBezTo>
                    <a:pt x="2621" y="78"/>
                    <a:pt x="2621" y="78"/>
                    <a:pt x="2621" y="78"/>
                  </a:cubicBezTo>
                  <a:lnTo>
                    <a:pt x="2359" y="2"/>
                  </a:lnTo>
                  <a:close/>
                  <a:moveTo>
                    <a:pt x="1553" y="63"/>
                  </a:moveTo>
                  <a:cubicBezTo>
                    <a:pt x="1521" y="238"/>
                    <a:pt x="1521" y="238"/>
                    <a:pt x="1521" y="238"/>
                  </a:cubicBezTo>
                  <a:cubicBezTo>
                    <a:pt x="1568" y="242"/>
                    <a:pt x="1633" y="251"/>
                    <a:pt x="1683" y="259"/>
                  </a:cubicBezTo>
                  <a:cubicBezTo>
                    <a:pt x="1691" y="333"/>
                    <a:pt x="1691" y="333"/>
                    <a:pt x="1691" y="333"/>
                  </a:cubicBezTo>
                  <a:cubicBezTo>
                    <a:pt x="1419" y="838"/>
                    <a:pt x="1419" y="838"/>
                    <a:pt x="1419" y="838"/>
                  </a:cubicBezTo>
                  <a:cubicBezTo>
                    <a:pt x="1417" y="838"/>
                    <a:pt x="1417" y="838"/>
                    <a:pt x="1417" y="838"/>
                  </a:cubicBezTo>
                  <a:cubicBezTo>
                    <a:pt x="1354" y="45"/>
                    <a:pt x="1354" y="45"/>
                    <a:pt x="1354" y="45"/>
                  </a:cubicBezTo>
                  <a:cubicBezTo>
                    <a:pt x="1222" y="41"/>
                    <a:pt x="1078" y="48"/>
                    <a:pt x="959" y="63"/>
                  </a:cubicBezTo>
                  <a:cubicBezTo>
                    <a:pt x="924" y="238"/>
                    <a:pt x="924" y="238"/>
                    <a:pt x="924" y="238"/>
                  </a:cubicBezTo>
                  <a:cubicBezTo>
                    <a:pt x="980" y="242"/>
                    <a:pt x="1045" y="251"/>
                    <a:pt x="1095" y="259"/>
                  </a:cubicBezTo>
                  <a:cubicBezTo>
                    <a:pt x="1188" y="1120"/>
                    <a:pt x="1188" y="1120"/>
                    <a:pt x="1188" y="1120"/>
                  </a:cubicBezTo>
                  <a:cubicBezTo>
                    <a:pt x="1256" y="1089"/>
                    <a:pt x="1324" y="1060"/>
                    <a:pt x="1394" y="1032"/>
                  </a:cubicBezTo>
                  <a:cubicBezTo>
                    <a:pt x="1451" y="1009"/>
                    <a:pt x="1508" y="988"/>
                    <a:pt x="1565" y="967"/>
                  </a:cubicBezTo>
                  <a:cubicBezTo>
                    <a:pt x="1724" y="655"/>
                    <a:pt x="1724" y="655"/>
                    <a:pt x="1724" y="655"/>
                  </a:cubicBezTo>
                  <a:cubicBezTo>
                    <a:pt x="1747" y="906"/>
                    <a:pt x="1747" y="906"/>
                    <a:pt x="1747" y="906"/>
                  </a:cubicBezTo>
                  <a:cubicBezTo>
                    <a:pt x="1827" y="880"/>
                    <a:pt x="1907" y="857"/>
                    <a:pt x="1987" y="836"/>
                  </a:cubicBezTo>
                  <a:cubicBezTo>
                    <a:pt x="1946" y="45"/>
                    <a:pt x="1946" y="45"/>
                    <a:pt x="1946" y="45"/>
                  </a:cubicBezTo>
                  <a:cubicBezTo>
                    <a:pt x="1815" y="41"/>
                    <a:pt x="1659" y="48"/>
                    <a:pt x="1553" y="63"/>
                  </a:cubicBezTo>
                  <a:close/>
                </a:path>
              </a:pathLst>
            </a:custGeom>
            <a:solidFill>
              <a:srgbClr val="272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2" name="Freeform 6">
              <a:extLst>
                <a:ext uri="{FF2B5EF4-FFF2-40B4-BE49-F238E27FC236}">
                  <a16:creationId xmlns:a16="http://schemas.microsoft.com/office/drawing/2014/main" id="{2A3CC03D-5F4C-4A32-AE27-72B8CA26EA3B}"/>
                </a:ext>
              </a:extLst>
            </p:cNvPr>
            <p:cNvSpPr>
              <a:spLocks noSelect="1"/>
            </p:cNvSpPr>
            <p:nvPr userDrawn="1"/>
          </p:nvSpPr>
          <p:spPr bwMode="auto">
            <a:xfrm>
              <a:off x="3035301" y="0"/>
              <a:ext cx="2576513" cy="939800"/>
            </a:xfrm>
            <a:custGeom>
              <a:avLst/>
              <a:gdLst>
                <a:gd name="T0" fmla="*/ 0 w 8124"/>
                <a:gd name="T1" fmla="*/ 2921 h 2961"/>
                <a:gd name="T2" fmla="*/ 0 w 8124"/>
                <a:gd name="T3" fmla="*/ 2961 h 2961"/>
                <a:gd name="T4" fmla="*/ 8087 w 8124"/>
                <a:gd name="T5" fmla="*/ 34 h 2961"/>
                <a:gd name="T6" fmla="*/ 8124 w 8124"/>
                <a:gd name="T7" fmla="*/ 0 h 2961"/>
                <a:gd name="T8" fmla="*/ 8064 w 8124"/>
                <a:gd name="T9" fmla="*/ 0 h 2961"/>
                <a:gd name="T10" fmla="*/ 0 w 8124"/>
                <a:gd name="T11" fmla="*/ 2921 h 2961"/>
              </a:gdLst>
              <a:ahLst/>
              <a:cxnLst>
                <a:cxn ang="0">
                  <a:pos x="T0" y="T1"/>
                </a:cxn>
                <a:cxn ang="0">
                  <a:pos x="T2" y="T3"/>
                </a:cxn>
                <a:cxn ang="0">
                  <a:pos x="T4" y="T5"/>
                </a:cxn>
                <a:cxn ang="0">
                  <a:pos x="T6" y="T7"/>
                </a:cxn>
                <a:cxn ang="0">
                  <a:pos x="T8" y="T9"/>
                </a:cxn>
                <a:cxn ang="0">
                  <a:pos x="T10" y="T11"/>
                </a:cxn>
              </a:cxnLst>
              <a:rect l="0" t="0" r="r" b="b"/>
              <a:pathLst>
                <a:path w="8124" h="2961">
                  <a:moveTo>
                    <a:pt x="0" y="2921"/>
                  </a:moveTo>
                  <a:cubicBezTo>
                    <a:pt x="0" y="2961"/>
                    <a:pt x="0" y="2961"/>
                    <a:pt x="0" y="2961"/>
                  </a:cubicBezTo>
                  <a:cubicBezTo>
                    <a:pt x="4205" y="2961"/>
                    <a:pt x="6154" y="1888"/>
                    <a:pt x="8087" y="34"/>
                  </a:cubicBezTo>
                  <a:cubicBezTo>
                    <a:pt x="8092" y="28"/>
                    <a:pt x="8113" y="10"/>
                    <a:pt x="8124" y="0"/>
                  </a:cubicBezTo>
                  <a:cubicBezTo>
                    <a:pt x="8064" y="0"/>
                    <a:pt x="8064" y="0"/>
                    <a:pt x="8064" y="0"/>
                  </a:cubicBezTo>
                  <a:cubicBezTo>
                    <a:pt x="6137" y="1850"/>
                    <a:pt x="4195" y="2921"/>
                    <a:pt x="0" y="2921"/>
                  </a:cubicBezTo>
                  <a:close/>
                </a:path>
              </a:pathLst>
            </a:custGeom>
            <a:solidFill>
              <a:srgbClr val="F1F5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3" name="Freeform 7">
              <a:extLst>
                <a:ext uri="{FF2B5EF4-FFF2-40B4-BE49-F238E27FC236}">
                  <a16:creationId xmlns:a16="http://schemas.microsoft.com/office/drawing/2014/main" id="{9848049A-09EC-46ED-9CC7-6FA8A0162548}"/>
                </a:ext>
              </a:extLst>
            </p:cNvPr>
            <p:cNvSpPr>
              <a:spLocks noSelect="1"/>
            </p:cNvSpPr>
            <p:nvPr userDrawn="1"/>
          </p:nvSpPr>
          <p:spPr bwMode="auto">
            <a:xfrm>
              <a:off x="4763" y="0"/>
              <a:ext cx="4610100" cy="1157288"/>
            </a:xfrm>
            <a:custGeom>
              <a:avLst/>
              <a:gdLst>
                <a:gd name="T0" fmla="*/ 4106 w 14527"/>
                <a:gd name="T1" fmla="*/ 2592 h 3645"/>
                <a:gd name="T2" fmla="*/ 4106 w 14527"/>
                <a:gd name="T3" fmla="*/ 2593 h 3645"/>
                <a:gd name="T4" fmla="*/ 4123 w 14527"/>
                <a:gd name="T5" fmla="*/ 2586 h 3645"/>
                <a:gd name="T6" fmla="*/ 5899 w 14527"/>
                <a:gd name="T7" fmla="*/ 2248 h 3645"/>
                <a:gd name="T8" fmla="*/ 7682 w 14527"/>
                <a:gd name="T9" fmla="*/ 2589 h 3645"/>
                <a:gd name="T10" fmla="*/ 9556 w 14527"/>
                <a:gd name="T11" fmla="*/ 2955 h 3645"/>
                <a:gd name="T12" fmla="*/ 10589 w 14527"/>
                <a:gd name="T13" fmla="*/ 2846 h 3645"/>
                <a:gd name="T14" fmla="*/ 14527 w 14527"/>
                <a:gd name="T15" fmla="*/ 0 h 3645"/>
                <a:gd name="T16" fmla="*/ 14077 w 14527"/>
                <a:gd name="T17" fmla="*/ 0 h 3645"/>
                <a:gd name="T18" fmla="*/ 14055 w 14527"/>
                <a:gd name="T19" fmla="*/ 0 h 3645"/>
                <a:gd name="T20" fmla="*/ 9556 w 14527"/>
                <a:gd name="T21" fmla="*/ 2915 h 3645"/>
                <a:gd name="T22" fmla="*/ 7697 w 14527"/>
                <a:gd name="T23" fmla="*/ 2552 h 3645"/>
                <a:gd name="T24" fmla="*/ 5899 w 14527"/>
                <a:gd name="T25" fmla="*/ 2208 h 3645"/>
                <a:gd name="T26" fmla="*/ 4125 w 14527"/>
                <a:gd name="T27" fmla="*/ 2543 h 3645"/>
                <a:gd name="T28" fmla="*/ 4125 w 14527"/>
                <a:gd name="T29" fmla="*/ 2541 h 3645"/>
                <a:gd name="T30" fmla="*/ 4108 w 14527"/>
                <a:gd name="T31" fmla="*/ 2548 h 3645"/>
                <a:gd name="T32" fmla="*/ 0 w 14527"/>
                <a:gd name="T33" fmla="*/ 3605 h 3645"/>
                <a:gd name="T34" fmla="*/ 0 w 14527"/>
                <a:gd name="T35" fmla="*/ 3625 h 3645"/>
                <a:gd name="T36" fmla="*/ 3 w 14527"/>
                <a:gd name="T37" fmla="*/ 3645 h 3645"/>
                <a:gd name="T38" fmla="*/ 4106 w 14527"/>
                <a:gd name="T39" fmla="*/ 2592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527" h="3645">
                  <a:moveTo>
                    <a:pt x="4106" y="2592"/>
                  </a:moveTo>
                  <a:cubicBezTo>
                    <a:pt x="4106" y="2593"/>
                    <a:pt x="4106" y="2593"/>
                    <a:pt x="4106" y="2593"/>
                  </a:cubicBezTo>
                  <a:cubicBezTo>
                    <a:pt x="4123" y="2586"/>
                    <a:pt x="4123" y="2586"/>
                    <a:pt x="4123" y="2586"/>
                  </a:cubicBezTo>
                  <a:cubicBezTo>
                    <a:pt x="4688" y="2362"/>
                    <a:pt x="5286" y="2248"/>
                    <a:pt x="5899" y="2248"/>
                  </a:cubicBezTo>
                  <a:cubicBezTo>
                    <a:pt x="6515" y="2248"/>
                    <a:pt x="7114" y="2362"/>
                    <a:pt x="7682" y="2589"/>
                  </a:cubicBezTo>
                  <a:cubicBezTo>
                    <a:pt x="8278" y="2832"/>
                    <a:pt x="8908" y="2955"/>
                    <a:pt x="9556" y="2955"/>
                  </a:cubicBezTo>
                  <a:cubicBezTo>
                    <a:pt x="9908" y="2955"/>
                    <a:pt x="10254" y="2917"/>
                    <a:pt x="10589" y="2846"/>
                  </a:cubicBezTo>
                  <a:cubicBezTo>
                    <a:pt x="12354" y="2537"/>
                    <a:pt x="13815" y="1454"/>
                    <a:pt x="14527" y="0"/>
                  </a:cubicBezTo>
                  <a:cubicBezTo>
                    <a:pt x="14077" y="0"/>
                    <a:pt x="14077" y="0"/>
                    <a:pt x="14077" y="0"/>
                  </a:cubicBezTo>
                  <a:cubicBezTo>
                    <a:pt x="14055" y="0"/>
                    <a:pt x="14055" y="0"/>
                    <a:pt x="14055" y="0"/>
                  </a:cubicBezTo>
                  <a:cubicBezTo>
                    <a:pt x="13261" y="1771"/>
                    <a:pt x="11496" y="2915"/>
                    <a:pt x="9556" y="2915"/>
                  </a:cubicBezTo>
                  <a:cubicBezTo>
                    <a:pt x="8914" y="2915"/>
                    <a:pt x="8288" y="2793"/>
                    <a:pt x="7697" y="2552"/>
                  </a:cubicBezTo>
                  <a:cubicBezTo>
                    <a:pt x="7124" y="2323"/>
                    <a:pt x="6520" y="2208"/>
                    <a:pt x="5899" y="2208"/>
                  </a:cubicBezTo>
                  <a:cubicBezTo>
                    <a:pt x="5287" y="2208"/>
                    <a:pt x="4690" y="2320"/>
                    <a:pt x="4125" y="2543"/>
                  </a:cubicBezTo>
                  <a:cubicBezTo>
                    <a:pt x="4125" y="2541"/>
                    <a:pt x="4125" y="2541"/>
                    <a:pt x="4125" y="2541"/>
                  </a:cubicBezTo>
                  <a:cubicBezTo>
                    <a:pt x="4108" y="2548"/>
                    <a:pt x="4108" y="2548"/>
                    <a:pt x="4108" y="2548"/>
                  </a:cubicBezTo>
                  <a:cubicBezTo>
                    <a:pt x="2794" y="3082"/>
                    <a:pt x="1412" y="3437"/>
                    <a:pt x="0" y="3605"/>
                  </a:cubicBezTo>
                  <a:cubicBezTo>
                    <a:pt x="0" y="3625"/>
                    <a:pt x="0" y="3625"/>
                    <a:pt x="0" y="3625"/>
                  </a:cubicBezTo>
                  <a:cubicBezTo>
                    <a:pt x="3" y="3645"/>
                    <a:pt x="3" y="3645"/>
                    <a:pt x="3" y="3645"/>
                  </a:cubicBezTo>
                  <a:cubicBezTo>
                    <a:pt x="1413" y="3478"/>
                    <a:pt x="2793" y="3124"/>
                    <a:pt x="4106" y="2592"/>
                  </a:cubicBezTo>
                  <a:close/>
                </a:path>
              </a:pathLst>
            </a:custGeom>
            <a:solidFill>
              <a:srgbClr val="B8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grpSp>
      <p:sp>
        <p:nvSpPr>
          <p:cNvPr id="2" name="Titel 1"/>
          <p:cNvSpPr>
            <a:spLocks noGrp="1" noSelect="1"/>
          </p:cNvSpPr>
          <p:nvPr userDrawn="1">
            <p:ph type="title" hasCustomPrompt="1"/>
          </p:nvPr>
        </p:nvSpPr>
        <p:spPr bwMode="gray">
          <a:xfrm>
            <a:off x="924481" y="1494000"/>
            <a:ext cx="10699921" cy="1143000"/>
          </a:xfrm>
        </p:spPr>
        <p:txBody>
          <a:bodyPr/>
          <a:lstStyle/>
          <a:p>
            <a:r>
              <a:rPr lang="nl-NL" noProof="1"/>
              <a:t>[Titel]</a:t>
            </a:r>
          </a:p>
        </p:txBody>
      </p:sp>
      <p:sp>
        <p:nvSpPr>
          <p:cNvPr id="3" name="Tijdelijke aanduiding voor inhoud 2"/>
          <p:cNvSpPr>
            <a:spLocks noGrp="1" noSelect="1"/>
          </p:cNvSpPr>
          <p:nvPr userDrawn="1">
            <p:ph idx="1" hasCustomPrompt="1"/>
          </p:nvPr>
        </p:nvSpPr>
        <p:spPr bwMode="gray">
          <a:xfrm>
            <a:off x="948959" y="3033000"/>
            <a:ext cx="10675440" cy="3168360"/>
          </a:xfrm>
          <a:prstGeom prst="rect">
            <a:avLst/>
          </a:prstGeom>
        </p:spPr>
        <p:txBody>
          <a:bodyPr/>
          <a:lstStyle>
            <a:lvl1pPr>
              <a:defRPr baseline="0"/>
            </a:lvl1pPr>
          </a:lstStyle>
          <a:p>
            <a:pPr lvl="0"/>
            <a:r>
              <a:rPr lang="nl-NL" noProof="1"/>
              <a:t>[Typ tekst of klik op een pictogram om een object in te voegen]</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lleen titel (met logo)">
    <p:spTree>
      <p:nvGrpSpPr>
        <p:cNvPr id="1" name=""/>
        <p:cNvGrpSpPr/>
        <p:nvPr/>
      </p:nvGrpSpPr>
      <p:grpSpPr>
        <a:xfrm>
          <a:off x="0" y="0"/>
          <a:ext cx="0" cy="0"/>
          <a:chOff x="0" y="0"/>
          <a:chExt cx="0" cy="0"/>
        </a:xfrm>
      </p:grpSpPr>
      <p:grpSp>
        <p:nvGrpSpPr>
          <p:cNvPr id="9" name="Groep 8">
            <a:extLst>
              <a:ext uri="{FF2B5EF4-FFF2-40B4-BE49-F238E27FC236}">
                <a16:creationId xmlns:a16="http://schemas.microsoft.com/office/drawing/2014/main" id="{A3C8FF0D-FA2C-41E1-9C62-304337588E5B}"/>
              </a:ext>
            </a:extLst>
          </p:cNvPr>
          <p:cNvGrpSpPr>
            <a:grpSpLocks noSelect="1"/>
          </p:cNvGrpSpPr>
          <p:nvPr userDrawn="1"/>
        </p:nvGrpSpPr>
        <p:grpSpPr>
          <a:xfrm>
            <a:off x="4763" y="0"/>
            <a:ext cx="5607051" cy="1157288"/>
            <a:chOff x="4763" y="0"/>
            <a:chExt cx="5607051" cy="1157288"/>
          </a:xfrm>
        </p:grpSpPr>
        <p:sp>
          <p:nvSpPr>
            <p:cNvPr id="10" name="Freeform 5">
              <a:extLst>
                <a:ext uri="{FF2B5EF4-FFF2-40B4-BE49-F238E27FC236}">
                  <a16:creationId xmlns:a16="http://schemas.microsoft.com/office/drawing/2014/main" id="{90CDFE5E-1C77-4BC4-A61A-C9EEC506571D}"/>
                </a:ext>
              </a:extLst>
            </p:cNvPr>
            <p:cNvSpPr>
              <a:spLocks noSelect="1"/>
            </p:cNvSpPr>
            <p:nvPr userDrawn="1"/>
          </p:nvSpPr>
          <p:spPr bwMode="auto">
            <a:xfrm>
              <a:off x="857251" y="492125"/>
              <a:ext cx="1552575" cy="361950"/>
            </a:xfrm>
            <a:custGeom>
              <a:avLst/>
              <a:gdLst>
                <a:gd name="T0" fmla="*/ 4893 w 4893"/>
                <a:gd name="T1" fmla="*/ 80 h 1143"/>
                <a:gd name="T2" fmla="*/ 4481 w 4893"/>
                <a:gd name="T3" fmla="*/ 848 h 1143"/>
                <a:gd name="T4" fmla="*/ 4243 w 4893"/>
                <a:gd name="T5" fmla="*/ 790 h 1143"/>
                <a:gd name="T6" fmla="*/ 4632 w 4893"/>
                <a:gd name="T7" fmla="*/ 0 h 1143"/>
                <a:gd name="T8" fmla="*/ 4893 w 4893"/>
                <a:gd name="T9" fmla="*/ 80 h 1143"/>
                <a:gd name="T10" fmla="*/ 4172 w 4893"/>
                <a:gd name="T11" fmla="*/ 45 h 1143"/>
                <a:gd name="T12" fmla="*/ 3770 w 4893"/>
                <a:gd name="T13" fmla="*/ 63 h 1143"/>
                <a:gd name="T14" fmla="*/ 3737 w 4893"/>
                <a:gd name="T15" fmla="*/ 238 h 1143"/>
                <a:gd name="T16" fmla="*/ 3906 w 4893"/>
                <a:gd name="T17" fmla="*/ 259 h 1143"/>
                <a:gd name="T18" fmla="*/ 3971 w 4893"/>
                <a:gd name="T19" fmla="*/ 738 h 1143"/>
                <a:gd name="T20" fmla="*/ 4236 w 4893"/>
                <a:gd name="T21" fmla="*/ 788 h 1143"/>
                <a:gd name="T22" fmla="*/ 4228 w 4893"/>
                <a:gd name="T23" fmla="*/ 568 h 1143"/>
                <a:gd name="T24" fmla="*/ 4172 w 4893"/>
                <a:gd name="T25" fmla="*/ 45 h 1143"/>
                <a:gd name="T26" fmla="*/ 3242 w 4893"/>
                <a:gd name="T27" fmla="*/ 25 h 1143"/>
                <a:gd name="T28" fmla="*/ 2597 w 4893"/>
                <a:gd name="T29" fmla="*/ 717 h 1143"/>
                <a:gd name="T30" fmla="*/ 2880 w 4893"/>
                <a:gd name="T31" fmla="*/ 689 h 1143"/>
                <a:gd name="T32" fmla="*/ 3201 w 4893"/>
                <a:gd name="T33" fmla="*/ 261 h 1143"/>
                <a:gd name="T34" fmla="*/ 3379 w 4893"/>
                <a:gd name="T35" fmla="*/ 451 h 1143"/>
                <a:gd name="T36" fmla="*/ 3335 w 4893"/>
                <a:gd name="T37" fmla="*/ 679 h 1143"/>
                <a:gd name="T38" fmla="*/ 3618 w 4893"/>
                <a:gd name="T39" fmla="*/ 695 h 1143"/>
                <a:gd name="T40" fmla="*/ 3664 w 4893"/>
                <a:gd name="T41" fmla="*/ 416 h 1143"/>
                <a:gd name="T42" fmla="*/ 3242 w 4893"/>
                <a:gd name="T43" fmla="*/ 25 h 1143"/>
                <a:gd name="T44" fmla="*/ 95 w 4893"/>
                <a:gd name="T45" fmla="*/ 389 h 1143"/>
                <a:gd name="T46" fmla="*/ 482 w 4893"/>
                <a:gd name="T47" fmla="*/ 817 h 1143"/>
                <a:gd name="T48" fmla="*/ 303 w 4893"/>
                <a:gd name="T49" fmla="*/ 944 h 1143"/>
                <a:gd name="T50" fmla="*/ 223 w 4893"/>
                <a:gd name="T51" fmla="*/ 936 h 1143"/>
                <a:gd name="T52" fmla="*/ 229 w 4893"/>
                <a:gd name="T53" fmla="*/ 800 h 1143"/>
                <a:gd name="T54" fmla="*/ 61 w 4893"/>
                <a:gd name="T55" fmla="*/ 800 h 1143"/>
                <a:gd name="T56" fmla="*/ 0 w 4893"/>
                <a:gd name="T57" fmla="*/ 1119 h 1143"/>
                <a:gd name="T58" fmla="*/ 244 w 4893"/>
                <a:gd name="T59" fmla="*/ 1143 h 1143"/>
                <a:gd name="T60" fmla="*/ 756 w 4893"/>
                <a:gd name="T61" fmla="*/ 761 h 1143"/>
                <a:gd name="T62" fmla="*/ 370 w 4893"/>
                <a:gd name="T63" fmla="*/ 335 h 1143"/>
                <a:gd name="T64" fmla="*/ 534 w 4893"/>
                <a:gd name="T65" fmla="*/ 216 h 1143"/>
                <a:gd name="T66" fmla="*/ 603 w 4893"/>
                <a:gd name="T67" fmla="*/ 223 h 1143"/>
                <a:gd name="T68" fmla="*/ 599 w 4893"/>
                <a:gd name="T69" fmla="*/ 359 h 1143"/>
                <a:gd name="T70" fmla="*/ 767 w 4893"/>
                <a:gd name="T71" fmla="*/ 359 h 1143"/>
                <a:gd name="T72" fmla="*/ 828 w 4893"/>
                <a:gd name="T73" fmla="*/ 52 h 1143"/>
                <a:gd name="T74" fmla="*/ 575 w 4893"/>
                <a:gd name="T75" fmla="*/ 26 h 1143"/>
                <a:gd name="T76" fmla="*/ 95 w 4893"/>
                <a:gd name="T77" fmla="*/ 389 h 1143"/>
                <a:gd name="T78" fmla="*/ 2359 w 4893"/>
                <a:gd name="T79" fmla="*/ 2 h 1143"/>
                <a:gd name="T80" fmla="*/ 1997 w 4893"/>
                <a:gd name="T81" fmla="*/ 834 h 1143"/>
                <a:gd name="T82" fmla="*/ 2276 w 4893"/>
                <a:gd name="T83" fmla="*/ 770 h 1143"/>
                <a:gd name="T84" fmla="*/ 2621 w 4893"/>
                <a:gd name="T85" fmla="*/ 78 h 1143"/>
                <a:gd name="T86" fmla="*/ 2359 w 4893"/>
                <a:gd name="T87" fmla="*/ 2 h 1143"/>
                <a:gd name="T88" fmla="*/ 1553 w 4893"/>
                <a:gd name="T89" fmla="*/ 63 h 1143"/>
                <a:gd name="T90" fmla="*/ 1521 w 4893"/>
                <a:gd name="T91" fmla="*/ 238 h 1143"/>
                <a:gd name="T92" fmla="*/ 1683 w 4893"/>
                <a:gd name="T93" fmla="*/ 259 h 1143"/>
                <a:gd name="T94" fmla="*/ 1691 w 4893"/>
                <a:gd name="T95" fmla="*/ 333 h 1143"/>
                <a:gd name="T96" fmla="*/ 1419 w 4893"/>
                <a:gd name="T97" fmla="*/ 838 h 1143"/>
                <a:gd name="T98" fmla="*/ 1417 w 4893"/>
                <a:gd name="T99" fmla="*/ 838 h 1143"/>
                <a:gd name="T100" fmla="*/ 1354 w 4893"/>
                <a:gd name="T101" fmla="*/ 45 h 1143"/>
                <a:gd name="T102" fmla="*/ 959 w 4893"/>
                <a:gd name="T103" fmla="*/ 63 h 1143"/>
                <a:gd name="T104" fmla="*/ 924 w 4893"/>
                <a:gd name="T105" fmla="*/ 238 h 1143"/>
                <a:gd name="T106" fmla="*/ 1095 w 4893"/>
                <a:gd name="T107" fmla="*/ 259 h 1143"/>
                <a:gd name="T108" fmla="*/ 1188 w 4893"/>
                <a:gd name="T109" fmla="*/ 1120 h 1143"/>
                <a:gd name="T110" fmla="*/ 1394 w 4893"/>
                <a:gd name="T111" fmla="*/ 1032 h 1143"/>
                <a:gd name="T112" fmla="*/ 1565 w 4893"/>
                <a:gd name="T113" fmla="*/ 967 h 1143"/>
                <a:gd name="T114" fmla="*/ 1724 w 4893"/>
                <a:gd name="T115" fmla="*/ 655 h 1143"/>
                <a:gd name="T116" fmla="*/ 1747 w 4893"/>
                <a:gd name="T117" fmla="*/ 906 h 1143"/>
                <a:gd name="T118" fmla="*/ 1987 w 4893"/>
                <a:gd name="T119" fmla="*/ 836 h 1143"/>
                <a:gd name="T120" fmla="*/ 1946 w 4893"/>
                <a:gd name="T121" fmla="*/ 45 h 1143"/>
                <a:gd name="T122" fmla="*/ 1553 w 4893"/>
                <a:gd name="T123" fmla="*/ 63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93" h="1143">
                  <a:moveTo>
                    <a:pt x="4893" y="80"/>
                  </a:moveTo>
                  <a:cubicBezTo>
                    <a:pt x="4481" y="848"/>
                    <a:pt x="4481" y="848"/>
                    <a:pt x="4481" y="848"/>
                  </a:cubicBezTo>
                  <a:cubicBezTo>
                    <a:pt x="4402" y="827"/>
                    <a:pt x="4323" y="807"/>
                    <a:pt x="4243" y="790"/>
                  </a:cubicBezTo>
                  <a:cubicBezTo>
                    <a:pt x="4632" y="0"/>
                    <a:pt x="4632" y="0"/>
                    <a:pt x="4632" y="0"/>
                  </a:cubicBezTo>
                  <a:lnTo>
                    <a:pt x="4893" y="80"/>
                  </a:lnTo>
                  <a:close/>
                  <a:moveTo>
                    <a:pt x="4172" y="45"/>
                  </a:moveTo>
                  <a:cubicBezTo>
                    <a:pt x="4042" y="41"/>
                    <a:pt x="3888" y="48"/>
                    <a:pt x="3770" y="63"/>
                  </a:cubicBezTo>
                  <a:cubicBezTo>
                    <a:pt x="3737" y="238"/>
                    <a:pt x="3737" y="238"/>
                    <a:pt x="3737" y="238"/>
                  </a:cubicBezTo>
                  <a:cubicBezTo>
                    <a:pt x="3791" y="242"/>
                    <a:pt x="3856" y="251"/>
                    <a:pt x="3906" y="259"/>
                  </a:cubicBezTo>
                  <a:cubicBezTo>
                    <a:pt x="3971" y="738"/>
                    <a:pt x="3971" y="738"/>
                    <a:pt x="3971" y="738"/>
                  </a:cubicBezTo>
                  <a:cubicBezTo>
                    <a:pt x="4060" y="753"/>
                    <a:pt x="4148" y="769"/>
                    <a:pt x="4236" y="788"/>
                  </a:cubicBezTo>
                  <a:cubicBezTo>
                    <a:pt x="4236" y="711"/>
                    <a:pt x="4236" y="638"/>
                    <a:pt x="4228" y="568"/>
                  </a:cubicBezTo>
                  <a:lnTo>
                    <a:pt x="4172" y="45"/>
                  </a:lnTo>
                  <a:close/>
                  <a:moveTo>
                    <a:pt x="3242" y="25"/>
                  </a:moveTo>
                  <a:cubicBezTo>
                    <a:pt x="2909" y="25"/>
                    <a:pt x="2615" y="291"/>
                    <a:pt x="2597" y="717"/>
                  </a:cubicBezTo>
                  <a:cubicBezTo>
                    <a:pt x="2692" y="705"/>
                    <a:pt x="2786" y="696"/>
                    <a:pt x="2880" y="689"/>
                  </a:cubicBezTo>
                  <a:cubicBezTo>
                    <a:pt x="2889" y="482"/>
                    <a:pt x="3008" y="261"/>
                    <a:pt x="3201" y="261"/>
                  </a:cubicBezTo>
                  <a:cubicBezTo>
                    <a:pt x="3327" y="261"/>
                    <a:pt x="3379" y="328"/>
                    <a:pt x="3379" y="451"/>
                  </a:cubicBezTo>
                  <a:cubicBezTo>
                    <a:pt x="3379" y="532"/>
                    <a:pt x="3363" y="611"/>
                    <a:pt x="3335" y="679"/>
                  </a:cubicBezTo>
                  <a:cubicBezTo>
                    <a:pt x="3430" y="682"/>
                    <a:pt x="3524" y="687"/>
                    <a:pt x="3618" y="695"/>
                  </a:cubicBezTo>
                  <a:cubicBezTo>
                    <a:pt x="3647" y="611"/>
                    <a:pt x="3664" y="518"/>
                    <a:pt x="3664" y="416"/>
                  </a:cubicBezTo>
                  <a:cubicBezTo>
                    <a:pt x="3664" y="189"/>
                    <a:pt x="3549" y="25"/>
                    <a:pt x="3242" y="25"/>
                  </a:cubicBezTo>
                  <a:close/>
                  <a:moveTo>
                    <a:pt x="95" y="389"/>
                  </a:moveTo>
                  <a:cubicBezTo>
                    <a:pt x="95" y="674"/>
                    <a:pt x="482" y="670"/>
                    <a:pt x="482" y="817"/>
                  </a:cubicBezTo>
                  <a:cubicBezTo>
                    <a:pt x="482" y="897"/>
                    <a:pt x="411" y="944"/>
                    <a:pt x="303" y="944"/>
                  </a:cubicBezTo>
                  <a:cubicBezTo>
                    <a:pt x="275" y="944"/>
                    <a:pt x="244" y="940"/>
                    <a:pt x="223" y="936"/>
                  </a:cubicBezTo>
                  <a:cubicBezTo>
                    <a:pt x="227" y="892"/>
                    <a:pt x="229" y="843"/>
                    <a:pt x="229" y="800"/>
                  </a:cubicBezTo>
                  <a:cubicBezTo>
                    <a:pt x="61" y="800"/>
                    <a:pt x="61" y="800"/>
                    <a:pt x="61" y="800"/>
                  </a:cubicBezTo>
                  <a:cubicBezTo>
                    <a:pt x="0" y="1119"/>
                    <a:pt x="0" y="1119"/>
                    <a:pt x="0" y="1119"/>
                  </a:cubicBezTo>
                  <a:cubicBezTo>
                    <a:pt x="71" y="1132"/>
                    <a:pt x="166" y="1143"/>
                    <a:pt x="244" y="1143"/>
                  </a:cubicBezTo>
                  <a:cubicBezTo>
                    <a:pt x="568" y="1143"/>
                    <a:pt x="756" y="957"/>
                    <a:pt x="756" y="761"/>
                  </a:cubicBezTo>
                  <a:cubicBezTo>
                    <a:pt x="756" y="488"/>
                    <a:pt x="370" y="480"/>
                    <a:pt x="370" y="335"/>
                  </a:cubicBezTo>
                  <a:cubicBezTo>
                    <a:pt x="370" y="264"/>
                    <a:pt x="426" y="216"/>
                    <a:pt x="534" y="216"/>
                  </a:cubicBezTo>
                  <a:cubicBezTo>
                    <a:pt x="560" y="216"/>
                    <a:pt x="584" y="218"/>
                    <a:pt x="603" y="223"/>
                  </a:cubicBezTo>
                  <a:cubicBezTo>
                    <a:pt x="599" y="266"/>
                    <a:pt x="599" y="311"/>
                    <a:pt x="599" y="359"/>
                  </a:cubicBezTo>
                  <a:cubicBezTo>
                    <a:pt x="767" y="359"/>
                    <a:pt x="767" y="359"/>
                    <a:pt x="767" y="359"/>
                  </a:cubicBezTo>
                  <a:cubicBezTo>
                    <a:pt x="828" y="52"/>
                    <a:pt x="828" y="52"/>
                    <a:pt x="828" y="52"/>
                  </a:cubicBezTo>
                  <a:cubicBezTo>
                    <a:pt x="748" y="35"/>
                    <a:pt x="659" y="26"/>
                    <a:pt x="575" y="26"/>
                  </a:cubicBezTo>
                  <a:cubicBezTo>
                    <a:pt x="259" y="26"/>
                    <a:pt x="95" y="192"/>
                    <a:pt x="95" y="389"/>
                  </a:cubicBezTo>
                  <a:close/>
                  <a:moveTo>
                    <a:pt x="2359" y="2"/>
                  </a:moveTo>
                  <a:cubicBezTo>
                    <a:pt x="1997" y="834"/>
                    <a:pt x="1997" y="834"/>
                    <a:pt x="1997" y="834"/>
                  </a:cubicBezTo>
                  <a:cubicBezTo>
                    <a:pt x="2090" y="810"/>
                    <a:pt x="2183" y="789"/>
                    <a:pt x="2276" y="770"/>
                  </a:cubicBezTo>
                  <a:cubicBezTo>
                    <a:pt x="2621" y="78"/>
                    <a:pt x="2621" y="78"/>
                    <a:pt x="2621" y="78"/>
                  </a:cubicBezTo>
                  <a:lnTo>
                    <a:pt x="2359" y="2"/>
                  </a:lnTo>
                  <a:close/>
                  <a:moveTo>
                    <a:pt x="1553" y="63"/>
                  </a:moveTo>
                  <a:cubicBezTo>
                    <a:pt x="1521" y="238"/>
                    <a:pt x="1521" y="238"/>
                    <a:pt x="1521" y="238"/>
                  </a:cubicBezTo>
                  <a:cubicBezTo>
                    <a:pt x="1568" y="242"/>
                    <a:pt x="1633" y="251"/>
                    <a:pt x="1683" y="259"/>
                  </a:cubicBezTo>
                  <a:cubicBezTo>
                    <a:pt x="1691" y="333"/>
                    <a:pt x="1691" y="333"/>
                    <a:pt x="1691" y="333"/>
                  </a:cubicBezTo>
                  <a:cubicBezTo>
                    <a:pt x="1419" y="838"/>
                    <a:pt x="1419" y="838"/>
                    <a:pt x="1419" y="838"/>
                  </a:cubicBezTo>
                  <a:cubicBezTo>
                    <a:pt x="1417" y="838"/>
                    <a:pt x="1417" y="838"/>
                    <a:pt x="1417" y="838"/>
                  </a:cubicBezTo>
                  <a:cubicBezTo>
                    <a:pt x="1354" y="45"/>
                    <a:pt x="1354" y="45"/>
                    <a:pt x="1354" y="45"/>
                  </a:cubicBezTo>
                  <a:cubicBezTo>
                    <a:pt x="1222" y="41"/>
                    <a:pt x="1078" y="48"/>
                    <a:pt x="959" y="63"/>
                  </a:cubicBezTo>
                  <a:cubicBezTo>
                    <a:pt x="924" y="238"/>
                    <a:pt x="924" y="238"/>
                    <a:pt x="924" y="238"/>
                  </a:cubicBezTo>
                  <a:cubicBezTo>
                    <a:pt x="980" y="242"/>
                    <a:pt x="1045" y="251"/>
                    <a:pt x="1095" y="259"/>
                  </a:cubicBezTo>
                  <a:cubicBezTo>
                    <a:pt x="1188" y="1120"/>
                    <a:pt x="1188" y="1120"/>
                    <a:pt x="1188" y="1120"/>
                  </a:cubicBezTo>
                  <a:cubicBezTo>
                    <a:pt x="1256" y="1089"/>
                    <a:pt x="1324" y="1060"/>
                    <a:pt x="1394" y="1032"/>
                  </a:cubicBezTo>
                  <a:cubicBezTo>
                    <a:pt x="1451" y="1009"/>
                    <a:pt x="1508" y="988"/>
                    <a:pt x="1565" y="967"/>
                  </a:cubicBezTo>
                  <a:cubicBezTo>
                    <a:pt x="1724" y="655"/>
                    <a:pt x="1724" y="655"/>
                    <a:pt x="1724" y="655"/>
                  </a:cubicBezTo>
                  <a:cubicBezTo>
                    <a:pt x="1747" y="906"/>
                    <a:pt x="1747" y="906"/>
                    <a:pt x="1747" y="906"/>
                  </a:cubicBezTo>
                  <a:cubicBezTo>
                    <a:pt x="1827" y="880"/>
                    <a:pt x="1907" y="857"/>
                    <a:pt x="1987" y="836"/>
                  </a:cubicBezTo>
                  <a:cubicBezTo>
                    <a:pt x="1946" y="45"/>
                    <a:pt x="1946" y="45"/>
                    <a:pt x="1946" y="45"/>
                  </a:cubicBezTo>
                  <a:cubicBezTo>
                    <a:pt x="1815" y="41"/>
                    <a:pt x="1659" y="48"/>
                    <a:pt x="1553" y="63"/>
                  </a:cubicBezTo>
                  <a:close/>
                </a:path>
              </a:pathLst>
            </a:custGeom>
            <a:solidFill>
              <a:srgbClr val="272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1" name="Freeform 6">
              <a:extLst>
                <a:ext uri="{FF2B5EF4-FFF2-40B4-BE49-F238E27FC236}">
                  <a16:creationId xmlns:a16="http://schemas.microsoft.com/office/drawing/2014/main" id="{5F6FF6ED-7AF1-4C75-B840-2E2EB1B1B9E3}"/>
                </a:ext>
              </a:extLst>
            </p:cNvPr>
            <p:cNvSpPr>
              <a:spLocks noSelect="1"/>
            </p:cNvSpPr>
            <p:nvPr userDrawn="1"/>
          </p:nvSpPr>
          <p:spPr bwMode="auto">
            <a:xfrm>
              <a:off x="3035301" y="0"/>
              <a:ext cx="2576513" cy="939800"/>
            </a:xfrm>
            <a:custGeom>
              <a:avLst/>
              <a:gdLst>
                <a:gd name="T0" fmla="*/ 0 w 8124"/>
                <a:gd name="T1" fmla="*/ 2921 h 2961"/>
                <a:gd name="T2" fmla="*/ 0 w 8124"/>
                <a:gd name="T3" fmla="*/ 2961 h 2961"/>
                <a:gd name="T4" fmla="*/ 8087 w 8124"/>
                <a:gd name="T5" fmla="*/ 34 h 2961"/>
                <a:gd name="T6" fmla="*/ 8124 w 8124"/>
                <a:gd name="T7" fmla="*/ 0 h 2961"/>
                <a:gd name="T8" fmla="*/ 8064 w 8124"/>
                <a:gd name="T9" fmla="*/ 0 h 2961"/>
                <a:gd name="T10" fmla="*/ 0 w 8124"/>
                <a:gd name="T11" fmla="*/ 2921 h 2961"/>
              </a:gdLst>
              <a:ahLst/>
              <a:cxnLst>
                <a:cxn ang="0">
                  <a:pos x="T0" y="T1"/>
                </a:cxn>
                <a:cxn ang="0">
                  <a:pos x="T2" y="T3"/>
                </a:cxn>
                <a:cxn ang="0">
                  <a:pos x="T4" y="T5"/>
                </a:cxn>
                <a:cxn ang="0">
                  <a:pos x="T6" y="T7"/>
                </a:cxn>
                <a:cxn ang="0">
                  <a:pos x="T8" y="T9"/>
                </a:cxn>
                <a:cxn ang="0">
                  <a:pos x="T10" y="T11"/>
                </a:cxn>
              </a:cxnLst>
              <a:rect l="0" t="0" r="r" b="b"/>
              <a:pathLst>
                <a:path w="8124" h="2961">
                  <a:moveTo>
                    <a:pt x="0" y="2921"/>
                  </a:moveTo>
                  <a:cubicBezTo>
                    <a:pt x="0" y="2961"/>
                    <a:pt x="0" y="2961"/>
                    <a:pt x="0" y="2961"/>
                  </a:cubicBezTo>
                  <a:cubicBezTo>
                    <a:pt x="4205" y="2961"/>
                    <a:pt x="6154" y="1888"/>
                    <a:pt x="8087" y="34"/>
                  </a:cubicBezTo>
                  <a:cubicBezTo>
                    <a:pt x="8092" y="28"/>
                    <a:pt x="8113" y="10"/>
                    <a:pt x="8124" y="0"/>
                  </a:cubicBezTo>
                  <a:cubicBezTo>
                    <a:pt x="8064" y="0"/>
                    <a:pt x="8064" y="0"/>
                    <a:pt x="8064" y="0"/>
                  </a:cubicBezTo>
                  <a:cubicBezTo>
                    <a:pt x="6137" y="1850"/>
                    <a:pt x="4195" y="2921"/>
                    <a:pt x="0" y="2921"/>
                  </a:cubicBezTo>
                  <a:close/>
                </a:path>
              </a:pathLst>
            </a:custGeom>
            <a:solidFill>
              <a:srgbClr val="F1F5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2" name="Freeform 7">
              <a:extLst>
                <a:ext uri="{FF2B5EF4-FFF2-40B4-BE49-F238E27FC236}">
                  <a16:creationId xmlns:a16="http://schemas.microsoft.com/office/drawing/2014/main" id="{4F44539C-4415-41B8-89A0-5D0E66665F32}"/>
                </a:ext>
              </a:extLst>
            </p:cNvPr>
            <p:cNvSpPr>
              <a:spLocks noSelect="1"/>
            </p:cNvSpPr>
            <p:nvPr userDrawn="1"/>
          </p:nvSpPr>
          <p:spPr bwMode="auto">
            <a:xfrm>
              <a:off x="4763" y="0"/>
              <a:ext cx="4610100" cy="1157288"/>
            </a:xfrm>
            <a:custGeom>
              <a:avLst/>
              <a:gdLst>
                <a:gd name="T0" fmla="*/ 4106 w 14527"/>
                <a:gd name="T1" fmla="*/ 2592 h 3645"/>
                <a:gd name="T2" fmla="*/ 4106 w 14527"/>
                <a:gd name="T3" fmla="*/ 2593 h 3645"/>
                <a:gd name="T4" fmla="*/ 4123 w 14527"/>
                <a:gd name="T5" fmla="*/ 2586 h 3645"/>
                <a:gd name="T6" fmla="*/ 5899 w 14527"/>
                <a:gd name="T7" fmla="*/ 2248 h 3645"/>
                <a:gd name="T8" fmla="*/ 7682 w 14527"/>
                <a:gd name="T9" fmla="*/ 2589 h 3645"/>
                <a:gd name="T10" fmla="*/ 9556 w 14527"/>
                <a:gd name="T11" fmla="*/ 2955 h 3645"/>
                <a:gd name="T12" fmla="*/ 10589 w 14527"/>
                <a:gd name="T13" fmla="*/ 2846 h 3645"/>
                <a:gd name="T14" fmla="*/ 14527 w 14527"/>
                <a:gd name="T15" fmla="*/ 0 h 3645"/>
                <a:gd name="T16" fmla="*/ 14077 w 14527"/>
                <a:gd name="T17" fmla="*/ 0 h 3645"/>
                <a:gd name="T18" fmla="*/ 14055 w 14527"/>
                <a:gd name="T19" fmla="*/ 0 h 3645"/>
                <a:gd name="T20" fmla="*/ 9556 w 14527"/>
                <a:gd name="T21" fmla="*/ 2915 h 3645"/>
                <a:gd name="T22" fmla="*/ 7697 w 14527"/>
                <a:gd name="T23" fmla="*/ 2552 h 3645"/>
                <a:gd name="T24" fmla="*/ 5899 w 14527"/>
                <a:gd name="T25" fmla="*/ 2208 h 3645"/>
                <a:gd name="T26" fmla="*/ 4125 w 14527"/>
                <a:gd name="T27" fmla="*/ 2543 h 3645"/>
                <a:gd name="T28" fmla="*/ 4125 w 14527"/>
                <a:gd name="T29" fmla="*/ 2541 h 3645"/>
                <a:gd name="T30" fmla="*/ 4108 w 14527"/>
                <a:gd name="T31" fmla="*/ 2548 h 3645"/>
                <a:gd name="T32" fmla="*/ 0 w 14527"/>
                <a:gd name="T33" fmla="*/ 3605 h 3645"/>
                <a:gd name="T34" fmla="*/ 0 w 14527"/>
                <a:gd name="T35" fmla="*/ 3625 h 3645"/>
                <a:gd name="T36" fmla="*/ 3 w 14527"/>
                <a:gd name="T37" fmla="*/ 3645 h 3645"/>
                <a:gd name="T38" fmla="*/ 4106 w 14527"/>
                <a:gd name="T39" fmla="*/ 2592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527" h="3645">
                  <a:moveTo>
                    <a:pt x="4106" y="2592"/>
                  </a:moveTo>
                  <a:cubicBezTo>
                    <a:pt x="4106" y="2593"/>
                    <a:pt x="4106" y="2593"/>
                    <a:pt x="4106" y="2593"/>
                  </a:cubicBezTo>
                  <a:cubicBezTo>
                    <a:pt x="4123" y="2586"/>
                    <a:pt x="4123" y="2586"/>
                    <a:pt x="4123" y="2586"/>
                  </a:cubicBezTo>
                  <a:cubicBezTo>
                    <a:pt x="4688" y="2362"/>
                    <a:pt x="5286" y="2248"/>
                    <a:pt x="5899" y="2248"/>
                  </a:cubicBezTo>
                  <a:cubicBezTo>
                    <a:pt x="6515" y="2248"/>
                    <a:pt x="7114" y="2362"/>
                    <a:pt x="7682" y="2589"/>
                  </a:cubicBezTo>
                  <a:cubicBezTo>
                    <a:pt x="8278" y="2832"/>
                    <a:pt x="8908" y="2955"/>
                    <a:pt x="9556" y="2955"/>
                  </a:cubicBezTo>
                  <a:cubicBezTo>
                    <a:pt x="9908" y="2955"/>
                    <a:pt x="10254" y="2917"/>
                    <a:pt x="10589" y="2846"/>
                  </a:cubicBezTo>
                  <a:cubicBezTo>
                    <a:pt x="12354" y="2537"/>
                    <a:pt x="13815" y="1454"/>
                    <a:pt x="14527" y="0"/>
                  </a:cubicBezTo>
                  <a:cubicBezTo>
                    <a:pt x="14077" y="0"/>
                    <a:pt x="14077" y="0"/>
                    <a:pt x="14077" y="0"/>
                  </a:cubicBezTo>
                  <a:cubicBezTo>
                    <a:pt x="14055" y="0"/>
                    <a:pt x="14055" y="0"/>
                    <a:pt x="14055" y="0"/>
                  </a:cubicBezTo>
                  <a:cubicBezTo>
                    <a:pt x="13261" y="1771"/>
                    <a:pt x="11496" y="2915"/>
                    <a:pt x="9556" y="2915"/>
                  </a:cubicBezTo>
                  <a:cubicBezTo>
                    <a:pt x="8914" y="2915"/>
                    <a:pt x="8288" y="2793"/>
                    <a:pt x="7697" y="2552"/>
                  </a:cubicBezTo>
                  <a:cubicBezTo>
                    <a:pt x="7124" y="2323"/>
                    <a:pt x="6520" y="2208"/>
                    <a:pt x="5899" y="2208"/>
                  </a:cubicBezTo>
                  <a:cubicBezTo>
                    <a:pt x="5287" y="2208"/>
                    <a:pt x="4690" y="2320"/>
                    <a:pt x="4125" y="2543"/>
                  </a:cubicBezTo>
                  <a:cubicBezTo>
                    <a:pt x="4125" y="2541"/>
                    <a:pt x="4125" y="2541"/>
                    <a:pt x="4125" y="2541"/>
                  </a:cubicBezTo>
                  <a:cubicBezTo>
                    <a:pt x="4108" y="2548"/>
                    <a:pt x="4108" y="2548"/>
                    <a:pt x="4108" y="2548"/>
                  </a:cubicBezTo>
                  <a:cubicBezTo>
                    <a:pt x="2794" y="3082"/>
                    <a:pt x="1412" y="3437"/>
                    <a:pt x="0" y="3605"/>
                  </a:cubicBezTo>
                  <a:cubicBezTo>
                    <a:pt x="0" y="3625"/>
                    <a:pt x="0" y="3625"/>
                    <a:pt x="0" y="3625"/>
                  </a:cubicBezTo>
                  <a:cubicBezTo>
                    <a:pt x="3" y="3645"/>
                    <a:pt x="3" y="3645"/>
                    <a:pt x="3" y="3645"/>
                  </a:cubicBezTo>
                  <a:cubicBezTo>
                    <a:pt x="1413" y="3478"/>
                    <a:pt x="2793" y="3124"/>
                    <a:pt x="4106" y="2592"/>
                  </a:cubicBezTo>
                  <a:close/>
                </a:path>
              </a:pathLst>
            </a:custGeom>
            <a:solidFill>
              <a:srgbClr val="B8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grpSp>
      <p:sp>
        <p:nvSpPr>
          <p:cNvPr id="3" name="Titel 2">
            <a:extLst>
              <a:ext uri="{FF2B5EF4-FFF2-40B4-BE49-F238E27FC236}">
                <a16:creationId xmlns:a16="http://schemas.microsoft.com/office/drawing/2014/main" id="{A83C74D2-74D5-46C7-A6E0-7C379C363C44}"/>
              </a:ext>
            </a:extLst>
          </p:cNvPr>
          <p:cNvSpPr>
            <a:spLocks noGrp="1" noSelect="1"/>
          </p:cNvSpPr>
          <p:nvPr>
            <p:ph type="title"/>
          </p:nvPr>
        </p:nvSpPr>
        <p:spPr>
          <a:xfrm>
            <a:off x="924481" y="1494000"/>
            <a:ext cx="10699921" cy="1143000"/>
          </a:xfrm>
        </p:spPr>
        <p:txBody>
          <a:bodyPr/>
          <a:lstStyle>
            <a:lvl1pPr>
              <a:defRPr/>
            </a:lvl1pPr>
          </a:lstStyle>
          <a:p>
            <a:r>
              <a:rPr lang="nl-NL"/>
              <a:t>Klik om stijl te bewerken</a:t>
            </a:r>
            <a:endParaRPr lang="nl-NL"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ogo">
    <p:spTree>
      <p:nvGrpSpPr>
        <p:cNvPr id="1" name=""/>
        <p:cNvGrpSpPr/>
        <p:nvPr/>
      </p:nvGrpSpPr>
      <p:grpSpPr>
        <a:xfrm>
          <a:off x="0" y="0"/>
          <a:ext cx="0" cy="0"/>
          <a:chOff x="0" y="0"/>
          <a:chExt cx="0" cy="0"/>
        </a:xfrm>
      </p:grpSpPr>
      <p:sp>
        <p:nvSpPr>
          <p:cNvPr id="4" name="Freeform 5">
            <a:extLst>
              <a:ext uri="{FF2B5EF4-FFF2-40B4-BE49-F238E27FC236}">
                <a16:creationId xmlns:a16="http://schemas.microsoft.com/office/drawing/2014/main" id="{E12BF89A-4D24-499A-87B0-25B06AE7AEA8}"/>
              </a:ext>
            </a:extLst>
          </p:cNvPr>
          <p:cNvSpPr>
            <a:spLocks noSelect="1"/>
          </p:cNvSpPr>
          <p:nvPr userDrawn="1"/>
        </p:nvSpPr>
        <p:spPr bwMode="auto">
          <a:xfrm>
            <a:off x="4592638" y="3549651"/>
            <a:ext cx="3273425" cy="365125"/>
          </a:xfrm>
          <a:custGeom>
            <a:avLst/>
            <a:gdLst>
              <a:gd name="T0" fmla="*/ 2034 w 10316"/>
              <a:gd name="T1" fmla="*/ 6 h 1149"/>
              <a:gd name="T2" fmla="*/ 2404 w 10316"/>
              <a:gd name="T3" fmla="*/ 376 h 1149"/>
              <a:gd name="T4" fmla="*/ 2841 w 10316"/>
              <a:gd name="T5" fmla="*/ 376 h 1149"/>
              <a:gd name="T6" fmla="*/ 2949 w 10316"/>
              <a:gd name="T7" fmla="*/ 84 h 1149"/>
              <a:gd name="T8" fmla="*/ 3558 w 10316"/>
              <a:gd name="T9" fmla="*/ 78 h 1149"/>
              <a:gd name="T10" fmla="*/ 3552 w 10316"/>
              <a:gd name="T11" fmla="*/ 152 h 1149"/>
              <a:gd name="T12" fmla="*/ 3965 w 10316"/>
              <a:gd name="T13" fmla="*/ 254 h 1149"/>
              <a:gd name="T14" fmla="*/ 3931 w 10316"/>
              <a:gd name="T15" fmla="*/ 376 h 1149"/>
              <a:gd name="T16" fmla="*/ 4273 w 10316"/>
              <a:gd name="T17" fmla="*/ 308 h 1149"/>
              <a:gd name="T18" fmla="*/ 4722 w 10316"/>
              <a:gd name="T19" fmla="*/ 78 h 1149"/>
              <a:gd name="T20" fmla="*/ 5261 w 10316"/>
              <a:gd name="T21" fmla="*/ 6 h 1149"/>
              <a:gd name="T22" fmla="*/ 5173 w 10316"/>
              <a:gd name="T23" fmla="*/ 228 h 1149"/>
              <a:gd name="T24" fmla="*/ 5510 w 10316"/>
              <a:gd name="T25" fmla="*/ 6 h 1149"/>
              <a:gd name="T26" fmla="*/ 5976 w 10316"/>
              <a:gd name="T27" fmla="*/ 264 h 1149"/>
              <a:gd name="T28" fmla="*/ 5948 w 10316"/>
              <a:gd name="T29" fmla="*/ 78 h 1149"/>
              <a:gd name="T30" fmla="*/ 6259 w 10316"/>
              <a:gd name="T31" fmla="*/ 6 h 1149"/>
              <a:gd name="T32" fmla="*/ 6656 w 10316"/>
              <a:gd name="T33" fmla="*/ 376 h 1149"/>
              <a:gd name="T34" fmla="*/ 6872 w 10316"/>
              <a:gd name="T35" fmla="*/ 78 h 1149"/>
              <a:gd name="T36" fmla="*/ 7110 w 10316"/>
              <a:gd name="T37" fmla="*/ 6 h 1149"/>
              <a:gd name="T38" fmla="*/ 7623 w 10316"/>
              <a:gd name="T39" fmla="*/ 256 h 1149"/>
              <a:gd name="T40" fmla="*/ 7956 w 10316"/>
              <a:gd name="T41" fmla="*/ 166 h 1149"/>
              <a:gd name="T42" fmla="*/ 8178 w 10316"/>
              <a:gd name="T43" fmla="*/ 6 h 1149"/>
              <a:gd name="T44" fmla="*/ 180 w 10316"/>
              <a:gd name="T45" fmla="*/ 1065 h 1149"/>
              <a:gd name="T46" fmla="*/ 567 w 10316"/>
              <a:gd name="T47" fmla="*/ 957 h 1149"/>
              <a:gd name="T48" fmla="*/ 1300 w 10316"/>
              <a:gd name="T49" fmla="*/ 949 h 1149"/>
              <a:gd name="T50" fmla="*/ 1060 w 10316"/>
              <a:gd name="T51" fmla="*/ 1063 h 1149"/>
              <a:gd name="T52" fmla="*/ 1629 w 10316"/>
              <a:gd name="T53" fmla="*/ 915 h 1149"/>
              <a:gd name="T54" fmla="*/ 1949 w 10316"/>
              <a:gd name="T55" fmla="*/ 1141 h 1149"/>
              <a:gd name="T56" fmla="*/ 1978 w 10316"/>
              <a:gd name="T57" fmla="*/ 1021 h 1149"/>
              <a:gd name="T58" fmla="*/ 2408 w 10316"/>
              <a:gd name="T59" fmla="*/ 845 h 1149"/>
              <a:gd name="T60" fmla="*/ 2412 w 10316"/>
              <a:gd name="T61" fmla="*/ 1141 h 1149"/>
              <a:gd name="T62" fmla="*/ 2773 w 10316"/>
              <a:gd name="T63" fmla="*/ 955 h 1149"/>
              <a:gd name="T64" fmla="*/ 3071 w 10316"/>
              <a:gd name="T65" fmla="*/ 985 h 1149"/>
              <a:gd name="T66" fmla="*/ 3648 w 10316"/>
              <a:gd name="T67" fmla="*/ 771 h 1149"/>
              <a:gd name="T68" fmla="*/ 3656 w 10316"/>
              <a:gd name="T69" fmla="*/ 1141 h 1149"/>
              <a:gd name="T70" fmla="*/ 4125 w 10316"/>
              <a:gd name="T71" fmla="*/ 1141 h 1149"/>
              <a:gd name="T72" fmla="*/ 4560 w 10316"/>
              <a:gd name="T73" fmla="*/ 985 h 1149"/>
              <a:gd name="T74" fmla="*/ 4987 w 10316"/>
              <a:gd name="T75" fmla="*/ 1141 h 1149"/>
              <a:gd name="T76" fmla="*/ 4881 w 10316"/>
              <a:gd name="T77" fmla="*/ 981 h 1149"/>
              <a:gd name="T78" fmla="*/ 5299 w 10316"/>
              <a:gd name="T79" fmla="*/ 771 h 1149"/>
              <a:gd name="T80" fmla="*/ 5271 w 10316"/>
              <a:gd name="T81" fmla="*/ 949 h 1149"/>
              <a:gd name="T82" fmla="*/ 5608 w 10316"/>
              <a:gd name="T83" fmla="*/ 915 h 1149"/>
              <a:gd name="T84" fmla="*/ 5962 w 10316"/>
              <a:gd name="T85" fmla="*/ 1067 h 1149"/>
              <a:gd name="T86" fmla="*/ 5874 w 10316"/>
              <a:gd name="T87" fmla="*/ 1141 h 1149"/>
              <a:gd name="T88" fmla="*/ 6355 w 10316"/>
              <a:gd name="T89" fmla="*/ 767 h 1149"/>
              <a:gd name="T90" fmla="*/ 6399 w 10316"/>
              <a:gd name="T91" fmla="*/ 883 h 1149"/>
              <a:gd name="T92" fmla="*/ 6614 w 10316"/>
              <a:gd name="T93" fmla="*/ 1059 h 1149"/>
              <a:gd name="T94" fmla="*/ 6898 w 10316"/>
              <a:gd name="T95" fmla="*/ 771 h 1149"/>
              <a:gd name="T96" fmla="*/ 7443 w 10316"/>
              <a:gd name="T97" fmla="*/ 1067 h 1149"/>
              <a:gd name="T98" fmla="*/ 7355 w 10316"/>
              <a:gd name="T99" fmla="*/ 1141 h 1149"/>
              <a:gd name="T100" fmla="*/ 8148 w 10316"/>
              <a:gd name="T101" fmla="*/ 1141 h 1149"/>
              <a:gd name="T102" fmla="*/ 8693 w 10316"/>
              <a:gd name="T103" fmla="*/ 1059 h 1149"/>
              <a:gd name="T104" fmla="*/ 8781 w 10316"/>
              <a:gd name="T105" fmla="*/ 1119 h 1149"/>
              <a:gd name="T106" fmla="*/ 9010 w 10316"/>
              <a:gd name="T107" fmla="*/ 1141 h 1149"/>
              <a:gd name="T108" fmla="*/ 9615 w 10316"/>
              <a:gd name="T109" fmla="*/ 1141 h 1149"/>
              <a:gd name="T110" fmla="*/ 9615 w 10316"/>
              <a:gd name="T111" fmla="*/ 771 h 1149"/>
              <a:gd name="T112" fmla="*/ 10108 w 10316"/>
              <a:gd name="T113" fmla="*/ 1143 h 1149"/>
              <a:gd name="T114" fmla="*/ 10116 w 10316"/>
              <a:gd name="T115" fmla="*/ 1065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316" h="1149">
                <a:moveTo>
                  <a:pt x="2350" y="268"/>
                </a:moveTo>
                <a:cubicBezTo>
                  <a:pt x="2348" y="268"/>
                  <a:pt x="2348" y="268"/>
                  <a:pt x="2348" y="268"/>
                </a:cubicBezTo>
                <a:cubicBezTo>
                  <a:pt x="2342" y="242"/>
                  <a:pt x="2336" y="214"/>
                  <a:pt x="2330" y="194"/>
                </a:cubicBezTo>
                <a:cubicBezTo>
                  <a:pt x="2330" y="194"/>
                  <a:pt x="2330" y="194"/>
                  <a:pt x="2274" y="6"/>
                </a:cubicBezTo>
                <a:cubicBezTo>
                  <a:pt x="2274" y="6"/>
                  <a:pt x="2274" y="6"/>
                  <a:pt x="2180" y="6"/>
                </a:cubicBezTo>
                <a:cubicBezTo>
                  <a:pt x="2180" y="6"/>
                  <a:pt x="2180" y="6"/>
                  <a:pt x="2122" y="198"/>
                </a:cubicBezTo>
                <a:cubicBezTo>
                  <a:pt x="2118" y="218"/>
                  <a:pt x="2110" y="246"/>
                  <a:pt x="2106" y="268"/>
                </a:cubicBezTo>
                <a:cubicBezTo>
                  <a:pt x="2100" y="244"/>
                  <a:pt x="2096" y="222"/>
                  <a:pt x="2088" y="198"/>
                </a:cubicBezTo>
                <a:cubicBezTo>
                  <a:pt x="2088" y="198"/>
                  <a:pt x="2088" y="198"/>
                  <a:pt x="2034" y="6"/>
                </a:cubicBezTo>
                <a:cubicBezTo>
                  <a:pt x="2034" y="6"/>
                  <a:pt x="2034" y="6"/>
                  <a:pt x="1937" y="6"/>
                </a:cubicBezTo>
                <a:cubicBezTo>
                  <a:pt x="1937" y="6"/>
                  <a:pt x="1937" y="6"/>
                  <a:pt x="2044" y="376"/>
                </a:cubicBezTo>
                <a:cubicBezTo>
                  <a:pt x="2044" y="376"/>
                  <a:pt x="2044" y="376"/>
                  <a:pt x="2148" y="376"/>
                </a:cubicBezTo>
                <a:cubicBezTo>
                  <a:pt x="2148" y="376"/>
                  <a:pt x="2148" y="376"/>
                  <a:pt x="2200" y="196"/>
                </a:cubicBezTo>
                <a:cubicBezTo>
                  <a:pt x="2208" y="172"/>
                  <a:pt x="2214" y="140"/>
                  <a:pt x="2220" y="114"/>
                </a:cubicBezTo>
                <a:cubicBezTo>
                  <a:pt x="2222" y="114"/>
                  <a:pt x="2222" y="114"/>
                  <a:pt x="2222" y="114"/>
                </a:cubicBezTo>
                <a:cubicBezTo>
                  <a:pt x="2226" y="142"/>
                  <a:pt x="2234" y="174"/>
                  <a:pt x="2240" y="196"/>
                </a:cubicBezTo>
                <a:cubicBezTo>
                  <a:pt x="2240" y="196"/>
                  <a:pt x="2240" y="196"/>
                  <a:pt x="2294" y="376"/>
                </a:cubicBezTo>
                <a:cubicBezTo>
                  <a:pt x="2294" y="376"/>
                  <a:pt x="2294" y="376"/>
                  <a:pt x="2404" y="376"/>
                </a:cubicBezTo>
                <a:cubicBezTo>
                  <a:pt x="2510" y="6"/>
                  <a:pt x="2510" y="6"/>
                  <a:pt x="2510" y="6"/>
                </a:cubicBezTo>
                <a:cubicBezTo>
                  <a:pt x="2510" y="6"/>
                  <a:pt x="2510" y="6"/>
                  <a:pt x="2420" y="6"/>
                </a:cubicBezTo>
                <a:cubicBezTo>
                  <a:pt x="2420" y="6"/>
                  <a:pt x="2420" y="6"/>
                  <a:pt x="2368" y="192"/>
                </a:cubicBezTo>
                <a:cubicBezTo>
                  <a:pt x="2362" y="214"/>
                  <a:pt x="2354" y="244"/>
                  <a:pt x="2350" y="268"/>
                </a:cubicBezTo>
                <a:close/>
                <a:moveTo>
                  <a:pt x="2841" y="78"/>
                </a:moveTo>
                <a:cubicBezTo>
                  <a:pt x="2841" y="6"/>
                  <a:pt x="2841" y="6"/>
                  <a:pt x="2841" y="6"/>
                </a:cubicBezTo>
                <a:cubicBezTo>
                  <a:pt x="2625" y="6"/>
                  <a:pt x="2625" y="6"/>
                  <a:pt x="2625" y="6"/>
                </a:cubicBezTo>
                <a:cubicBezTo>
                  <a:pt x="2625" y="376"/>
                  <a:pt x="2625" y="376"/>
                  <a:pt x="2625" y="376"/>
                </a:cubicBezTo>
                <a:cubicBezTo>
                  <a:pt x="2841" y="376"/>
                  <a:pt x="2841" y="376"/>
                  <a:pt x="2841" y="376"/>
                </a:cubicBezTo>
                <a:cubicBezTo>
                  <a:pt x="2841" y="304"/>
                  <a:pt x="2841" y="304"/>
                  <a:pt x="2841" y="304"/>
                </a:cubicBezTo>
                <a:cubicBezTo>
                  <a:pt x="2713" y="304"/>
                  <a:pt x="2713" y="304"/>
                  <a:pt x="2713" y="304"/>
                </a:cubicBezTo>
                <a:cubicBezTo>
                  <a:pt x="2713" y="222"/>
                  <a:pt x="2713" y="222"/>
                  <a:pt x="2713" y="222"/>
                </a:cubicBezTo>
                <a:cubicBezTo>
                  <a:pt x="2835" y="222"/>
                  <a:pt x="2835" y="222"/>
                  <a:pt x="2835" y="222"/>
                </a:cubicBezTo>
                <a:cubicBezTo>
                  <a:pt x="2835" y="152"/>
                  <a:pt x="2835" y="152"/>
                  <a:pt x="2835" y="152"/>
                </a:cubicBezTo>
                <a:cubicBezTo>
                  <a:pt x="2713" y="152"/>
                  <a:pt x="2713" y="152"/>
                  <a:pt x="2713" y="152"/>
                </a:cubicBezTo>
                <a:cubicBezTo>
                  <a:pt x="2713" y="78"/>
                  <a:pt x="2713" y="78"/>
                  <a:pt x="2713" y="78"/>
                </a:cubicBezTo>
                <a:lnTo>
                  <a:pt x="2841" y="78"/>
                </a:lnTo>
                <a:close/>
                <a:moveTo>
                  <a:pt x="2949" y="84"/>
                </a:moveTo>
                <a:cubicBezTo>
                  <a:pt x="3041" y="84"/>
                  <a:pt x="3041" y="84"/>
                  <a:pt x="3041" y="84"/>
                </a:cubicBezTo>
                <a:cubicBezTo>
                  <a:pt x="3041" y="376"/>
                  <a:pt x="3041" y="376"/>
                  <a:pt x="3041" y="376"/>
                </a:cubicBezTo>
                <a:cubicBezTo>
                  <a:pt x="3130" y="376"/>
                  <a:pt x="3130" y="376"/>
                  <a:pt x="3130" y="376"/>
                </a:cubicBezTo>
                <a:cubicBezTo>
                  <a:pt x="3130" y="84"/>
                  <a:pt x="3130" y="84"/>
                  <a:pt x="3130" y="84"/>
                </a:cubicBezTo>
                <a:cubicBezTo>
                  <a:pt x="3222" y="84"/>
                  <a:pt x="3222" y="84"/>
                  <a:pt x="3222" y="84"/>
                </a:cubicBezTo>
                <a:cubicBezTo>
                  <a:pt x="3222" y="6"/>
                  <a:pt x="3222" y="6"/>
                  <a:pt x="3222" y="6"/>
                </a:cubicBezTo>
                <a:cubicBezTo>
                  <a:pt x="2949" y="6"/>
                  <a:pt x="2949" y="6"/>
                  <a:pt x="2949" y="6"/>
                </a:cubicBezTo>
                <a:lnTo>
                  <a:pt x="2949" y="84"/>
                </a:lnTo>
                <a:close/>
                <a:moveTo>
                  <a:pt x="3558" y="78"/>
                </a:moveTo>
                <a:cubicBezTo>
                  <a:pt x="3558" y="6"/>
                  <a:pt x="3558" y="6"/>
                  <a:pt x="3558" y="6"/>
                </a:cubicBezTo>
                <a:cubicBezTo>
                  <a:pt x="3342" y="6"/>
                  <a:pt x="3342" y="6"/>
                  <a:pt x="3342" y="6"/>
                </a:cubicBezTo>
                <a:cubicBezTo>
                  <a:pt x="3342" y="376"/>
                  <a:pt x="3342" y="376"/>
                  <a:pt x="3342" y="376"/>
                </a:cubicBezTo>
                <a:cubicBezTo>
                  <a:pt x="3558" y="376"/>
                  <a:pt x="3558" y="376"/>
                  <a:pt x="3558" y="376"/>
                </a:cubicBezTo>
                <a:cubicBezTo>
                  <a:pt x="3558" y="304"/>
                  <a:pt x="3558" y="304"/>
                  <a:pt x="3558" y="304"/>
                </a:cubicBezTo>
                <a:cubicBezTo>
                  <a:pt x="3428" y="304"/>
                  <a:pt x="3428" y="304"/>
                  <a:pt x="3428" y="304"/>
                </a:cubicBezTo>
                <a:cubicBezTo>
                  <a:pt x="3428" y="222"/>
                  <a:pt x="3428" y="222"/>
                  <a:pt x="3428" y="222"/>
                </a:cubicBezTo>
                <a:cubicBezTo>
                  <a:pt x="3552" y="222"/>
                  <a:pt x="3552" y="222"/>
                  <a:pt x="3552" y="222"/>
                </a:cubicBezTo>
                <a:cubicBezTo>
                  <a:pt x="3552" y="152"/>
                  <a:pt x="3552" y="152"/>
                  <a:pt x="3552" y="152"/>
                </a:cubicBezTo>
                <a:cubicBezTo>
                  <a:pt x="3428" y="152"/>
                  <a:pt x="3428" y="152"/>
                  <a:pt x="3428" y="152"/>
                </a:cubicBezTo>
                <a:cubicBezTo>
                  <a:pt x="3428" y="78"/>
                  <a:pt x="3428" y="78"/>
                  <a:pt x="3428" y="78"/>
                </a:cubicBezTo>
                <a:lnTo>
                  <a:pt x="3558" y="78"/>
                </a:lnTo>
                <a:close/>
                <a:moveTo>
                  <a:pt x="3931" y="376"/>
                </a:moveTo>
                <a:cubicBezTo>
                  <a:pt x="4047" y="376"/>
                  <a:pt x="4047" y="376"/>
                  <a:pt x="4047" y="376"/>
                </a:cubicBezTo>
                <a:cubicBezTo>
                  <a:pt x="4047" y="376"/>
                  <a:pt x="4047" y="376"/>
                  <a:pt x="4047" y="6"/>
                </a:cubicBezTo>
                <a:cubicBezTo>
                  <a:pt x="4047" y="6"/>
                  <a:pt x="4047" y="6"/>
                  <a:pt x="3963" y="6"/>
                </a:cubicBezTo>
                <a:cubicBezTo>
                  <a:pt x="3963" y="6"/>
                  <a:pt x="3963" y="6"/>
                  <a:pt x="3963" y="162"/>
                </a:cubicBezTo>
                <a:cubicBezTo>
                  <a:pt x="3963" y="200"/>
                  <a:pt x="3965" y="232"/>
                  <a:pt x="3965" y="254"/>
                </a:cubicBezTo>
                <a:cubicBezTo>
                  <a:pt x="3953" y="228"/>
                  <a:pt x="3941" y="206"/>
                  <a:pt x="3929" y="184"/>
                </a:cubicBezTo>
                <a:cubicBezTo>
                  <a:pt x="3929" y="184"/>
                  <a:pt x="3929" y="184"/>
                  <a:pt x="3827" y="6"/>
                </a:cubicBezTo>
                <a:cubicBezTo>
                  <a:pt x="3827" y="6"/>
                  <a:pt x="3827" y="6"/>
                  <a:pt x="3709" y="6"/>
                </a:cubicBezTo>
                <a:cubicBezTo>
                  <a:pt x="3709" y="6"/>
                  <a:pt x="3709" y="6"/>
                  <a:pt x="3709" y="376"/>
                </a:cubicBezTo>
                <a:cubicBezTo>
                  <a:pt x="3709" y="376"/>
                  <a:pt x="3709" y="376"/>
                  <a:pt x="3793" y="376"/>
                </a:cubicBezTo>
                <a:cubicBezTo>
                  <a:pt x="3793" y="376"/>
                  <a:pt x="3793" y="376"/>
                  <a:pt x="3793" y="194"/>
                </a:cubicBezTo>
                <a:cubicBezTo>
                  <a:pt x="3793" y="164"/>
                  <a:pt x="3793" y="146"/>
                  <a:pt x="3791" y="128"/>
                </a:cubicBezTo>
                <a:cubicBezTo>
                  <a:pt x="3801" y="148"/>
                  <a:pt x="3813" y="176"/>
                  <a:pt x="3825" y="196"/>
                </a:cubicBezTo>
                <a:cubicBezTo>
                  <a:pt x="3825" y="196"/>
                  <a:pt x="3825" y="196"/>
                  <a:pt x="3931" y="376"/>
                </a:cubicBezTo>
                <a:close/>
                <a:moveTo>
                  <a:pt x="4422" y="254"/>
                </a:moveTo>
                <a:cubicBezTo>
                  <a:pt x="4422" y="142"/>
                  <a:pt x="4277" y="164"/>
                  <a:pt x="4277" y="110"/>
                </a:cubicBezTo>
                <a:cubicBezTo>
                  <a:pt x="4277" y="88"/>
                  <a:pt x="4294" y="72"/>
                  <a:pt x="4330" y="72"/>
                </a:cubicBezTo>
                <a:cubicBezTo>
                  <a:pt x="4352" y="72"/>
                  <a:pt x="4376" y="76"/>
                  <a:pt x="4396" y="82"/>
                </a:cubicBezTo>
                <a:cubicBezTo>
                  <a:pt x="4396" y="82"/>
                  <a:pt x="4396" y="82"/>
                  <a:pt x="4398" y="6"/>
                </a:cubicBezTo>
                <a:cubicBezTo>
                  <a:pt x="4378" y="2"/>
                  <a:pt x="4354" y="0"/>
                  <a:pt x="4334" y="0"/>
                </a:cubicBezTo>
                <a:cubicBezTo>
                  <a:pt x="4237" y="0"/>
                  <a:pt x="4185" y="48"/>
                  <a:pt x="4185" y="120"/>
                </a:cubicBezTo>
                <a:cubicBezTo>
                  <a:pt x="4185" y="242"/>
                  <a:pt x="4326" y="210"/>
                  <a:pt x="4326" y="266"/>
                </a:cubicBezTo>
                <a:cubicBezTo>
                  <a:pt x="4326" y="294"/>
                  <a:pt x="4302" y="308"/>
                  <a:pt x="4273" y="308"/>
                </a:cubicBezTo>
                <a:cubicBezTo>
                  <a:pt x="4245" y="308"/>
                  <a:pt x="4219" y="304"/>
                  <a:pt x="4197" y="294"/>
                </a:cubicBezTo>
                <a:cubicBezTo>
                  <a:pt x="4197" y="294"/>
                  <a:pt x="4197" y="294"/>
                  <a:pt x="4195" y="376"/>
                </a:cubicBezTo>
                <a:cubicBezTo>
                  <a:pt x="4215" y="380"/>
                  <a:pt x="4241" y="384"/>
                  <a:pt x="4263" y="384"/>
                </a:cubicBezTo>
                <a:cubicBezTo>
                  <a:pt x="4362" y="384"/>
                  <a:pt x="4422" y="332"/>
                  <a:pt x="4422" y="254"/>
                </a:cubicBezTo>
                <a:close/>
                <a:moveTo>
                  <a:pt x="4802" y="366"/>
                </a:moveTo>
                <a:cubicBezTo>
                  <a:pt x="4802" y="366"/>
                  <a:pt x="4802" y="366"/>
                  <a:pt x="4794" y="286"/>
                </a:cubicBezTo>
                <a:cubicBezTo>
                  <a:pt x="4774" y="296"/>
                  <a:pt x="4750" y="300"/>
                  <a:pt x="4726" y="300"/>
                </a:cubicBezTo>
                <a:cubicBezTo>
                  <a:pt x="4666" y="300"/>
                  <a:pt x="4628" y="264"/>
                  <a:pt x="4628" y="192"/>
                </a:cubicBezTo>
                <a:cubicBezTo>
                  <a:pt x="4628" y="124"/>
                  <a:pt x="4662" y="78"/>
                  <a:pt x="4722" y="78"/>
                </a:cubicBezTo>
                <a:cubicBezTo>
                  <a:pt x="4746" y="78"/>
                  <a:pt x="4768" y="82"/>
                  <a:pt x="4792" y="90"/>
                </a:cubicBezTo>
                <a:cubicBezTo>
                  <a:pt x="4792" y="90"/>
                  <a:pt x="4792" y="90"/>
                  <a:pt x="4798" y="10"/>
                </a:cubicBezTo>
                <a:cubicBezTo>
                  <a:pt x="4776" y="4"/>
                  <a:pt x="4748" y="0"/>
                  <a:pt x="4726" y="0"/>
                </a:cubicBezTo>
                <a:cubicBezTo>
                  <a:pt x="4594" y="0"/>
                  <a:pt x="4534" y="96"/>
                  <a:pt x="4534" y="200"/>
                </a:cubicBezTo>
                <a:cubicBezTo>
                  <a:pt x="4534" y="312"/>
                  <a:pt x="4592" y="382"/>
                  <a:pt x="4710" y="382"/>
                </a:cubicBezTo>
                <a:cubicBezTo>
                  <a:pt x="4742" y="382"/>
                  <a:pt x="4772" y="376"/>
                  <a:pt x="4802" y="366"/>
                </a:cubicBezTo>
                <a:close/>
                <a:moveTo>
                  <a:pt x="5173" y="376"/>
                </a:moveTo>
                <a:cubicBezTo>
                  <a:pt x="5261" y="376"/>
                  <a:pt x="5261" y="376"/>
                  <a:pt x="5261" y="376"/>
                </a:cubicBezTo>
                <a:cubicBezTo>
                  <a:pt x="5261" y="6"/>
                  <a:pt x="5261" y="6"/>
                  <a:pt x="5261" y="6"/>
                </a:cubicBezTo>
                <a:cubicBezTo>
                  <a:pt x="5173" y="6"/>
                  <a:pt x="5173" y="6"/>
                  <a:pt x="5173" y="6"/>
                </a:cubicBezTo>
                <a:cubicBezTo>
                  <a:pt x="5173" y="148"/>
                  <a:pt x="5173" y="148"/>
                  <a:pt x="5173" y="148"/>
                </a:cubicBezTo>
                <a:cubicBezTo>
                  <a:pt x="5023" y="148"/>
                  <a:pt x="5023" y="148"/>
                  <a:pt x="5023" y="148"/>
                </a:cubicBezTo>
                <a:cubicBezTo>
                  <a:pt x="5023" y="6"/>
                  <a:pt x="5023" y="6"/>
                  <a:pt x="5023" y="6"/>
                </a:cubicBezTo>
                <a:cubicBezTo>
                  <a:pt x="4937" y="6"/>
                  <a:pt x="4937" y="6"/>
                  <a:pt x="4937" y="6"/>
                </a:cubicBezTo>
                <a:cubicBezTo>
                  <a:pt x="4937" y="376"/>
                  <a:pt x="4937" y="376"/>
                  <a:pt x="4937" y="376"/>
                </a:cubicBezTo>
                <a:cubicBezTo>
                  <a:pt x="5023" y="376"/>
                  <a:pt x="5023" y="376"/>
                  <a:pt x="5023" y="376"/>
                </a:cubicBezTo>
                <a:cubicBezTo>
                  <a:pt x="5023" y="228"/>
                  <a:pt x="5023" y="228"/>
                  <a:pt x="5023" y="228"/>
                </a:cubicBezTo>
                <a:cubicBezTo>
                  <a:pt x="5173" y="228"/>
                  <a:pt x="5173" y="228"/>
                  <a:pt x="5173" y="228"/>
                </a:cubicBezTo>
                <a:lnTo>
                  <a:pt x="5173" y="376"/>
                </a:lnTo>
                <a:close/>
                <a:moveTo>
                  <a:pt x="5612" y="6"/>
                </a:moveTo>
                <a:cubicBezTo>
                  <a:pt x="5742" y="376"/>
                  <a:pt x="5742" y="376"/>
                  <a:pt x="5742" y="376"/>
                </a:cubicBezTo>
                <a:cubicBezTo>
                  <a:pt x="5646" y="376"/>
                  <a:pt x="5646" y="376"/>
                  <a:pt x="5646" y="376"/>
                </a:cubicBezTo>
                <a:cubicBezTo>
                  <a:pt x="5624" y="312"/>
                  <a:pt x="5624" y="312"/>
                  <a:pt x="5624" y="312"/>
                </a:cubicBezTo>
                <a:cubicBezTo>
                  <a:pt x="5488" y="312"/>
                  <a:pt x="5488" y="312"/>
                  <a:pt x="5488" y="312"/>
                </a:cubicBezTo>
                <a:cubicBezTo>
                  <a:pt x="5466" y="376"/>
                  <a:pt x="5466" y="376"/>
                  <a:pt x="5466" y="376"/>
                </a:cubicBezTo>
                <a:cubicBezTo>
                  <a:pt x="5377" y="376"/>
                  <a:pt x="5377" y="376"/>
                  <a:pt x="5377" y="376"/>
                </a:cubicBezTo>
                <a:cubicBezTo>
                  <a:pt x="5510" y="6"/>
                  <a:pt x="5510" y="6"/>
                  <a:pt x="5510" y="6"/>
                </a:cubicBezTo>
                <a:cubicBezTo>
                  <a:pt x="5612" y="6"/>
                  <a:pt x="5612" y="6"/>
                  <a:pt x="5612" y="6"/>
                </a:cubicBezTo>
                <a:close/>
                <a:moveTo>
                  <a:pt x="5604" y="246"/>
                </a:moveTo>
                <a:cubicBezTo>
                  <a:pt x="5574" y="158"/>
                  <a:pt x="5574" y="158"/>
                  <a:pt x="5574" y="158"/>
                </a:cubicBezTo>
                <a:cubicBezTo>
                  <a:pt x="5568" y="142"/>
                  <a:pt x="5560" y="120"/>
                  <a:pt x="5556" y="104"/>
                </a:cubicBezTo>
                <a:cubicBezTo>
                  <a:pt x="5552" y="120"/>
                  <a:pt x="5546" y="138"/>
                  <a:pt x="5540" y="156"/>
                </a:cubicBezTo>
                <a:cubicBezTo>
                  <a:pt x="5510" y="246"/>
                  <a:pt x="5510" y="246"/>
                  <a:pt x="5510" y="246"/>
                </a:cubicBezTo>
                <a:cubicBezTo>
                  <a:pt x="5604" y="246"/>
                  <a:pt x="5604" y="246"/>
                  <a:pt x="5604" y="246"/>
                </a:cubicBezTo>
                <a:close/>
                <a:moveTo>
                  <a:pt x="6131" y="128"/>
                </a:moveTo>
                <a:cubicBezTo>
                  <a:pt x="6131" y="212"/>
                  <a:pt x="6067" y="264"/>
                  <a:pt x="5976" y="264"/>
                </a:cubicBezTo>
                <a:cubicBezTo>
                  <a:pt x="5970" y="264"/>
                  <a:pt x="5954" y="262"/>
                  <a:pt x="5948" y="262"/>
                </a:cubicBezTo>
                <a:cubicBezTo>
                  <a:pt x="5948" y="376"/>
                  <a:pt x="5948" y="376"/>
                  <a:pt x="5948" y="376"/>
                </a:cubicBezTo>
                <a:cubicBezTo>
                  <a:pt x="5860" y="376"/>
                  <a:pt x="5860" y="376"/>
                  <a:pt x="5860" y="376"/>
                </a:cubicBezTo>
                <a:cubicBezTo>
                  <a:pt x="5860" y="6"/>
                  <a:pt x="5860" y="6"/>
                  <a:pt x="5860" y="6"/>
                </a:cubicBezTo>
                <a:cubicBezTo>
                  <a:pt x="5892" y="6"/>
                  <a:pt x="5942" y="4"/>
                  <a:pt x="5984" y="4"/>
                </a:cubicBezTo>
                <a:cubicBezTo>
                  <a:pt x="6079" y="4"/>
                  <a:pt x="6131" y="50"/>
                  <a:pt x="6131" y="128"/>
                </a:cubicBezTo>
                <a:close/>
                <a:moveTo>
                  <a:pt x="6039" y="134"/>
                </a:moveTo>
                <a:cubicBezTo>
                  <a:pt x="6039" y="102"/>
                  <a:pt x="6018" y="78"/>
                  <a:pt x="5978" y="78"/>
                </a:cubicBezTo>
                <a:cubicBezTo>
                  <a:pt x="5968" y="78"/>
                  <a:pt x="5956" y="78"/>
                  <a:pt x="5948" y="78"/>
                </a:cubicBezTo>
                <a:cubicBezTo>
                  <a:pt x="5948" y="188"/>
                  <a:pt x="5948" y="188"/>
                  <a:pt x="5948" y="188"/>
                </a:cubicBezTo>
                <a:cubicBezTo>
                  <a:pt x="5954" y="190"/>
                  <a:pt x="5966" y="190"/>
                  <a:pt x="5974" y="190"/>
                </a:cubicBezTo>
                <a:cubicBezTo>
                  <a:pt x="6012" y="190"/>
                  <a:pt x="6039" y="170"/>
                  <a:pt x="6039" y="134"/>
                </a:cubicBezTo>
                <a:close/>
                <a:moveTo>
                  <a:pt x="6527" y="128"/>
                </a:moveTo>
                <a:cubicBezTo>
                  <a:pt x="6527" y="212"/>
                  <a:pt x="6463" y="264"/>
                  <a:pt x="6375" y="264"/>
                </a:cubicBezTo>
                <a:cubicBezTo>
                  <a:pt x="6367" y="264"/>
                  <a:pt x="6353" y="262"/>
                  <a:pt x="6345" y="262"/>
                </a:cubicBezTo>
                <a:cubicBezTo>
                  <a:pt x="6345" y="376"/>
                  <a:pt x="6345" y="376"/>
                  <a:pt x="6345" y="376"/>
                </a:cubicBezTo>
                <a:cubicBezTo>
                  <a:pt x="6259" y="376"/>
                  <a:pt x="6259" y="376"/>
                  <a:pt x="6259" y="376"/>
                </a:cubicBezTo>
                <a:cubicBezTo>
                  <a:pt x="6259" y="6"/>
                  <a:pt x="6259" y="6"/>
                  <a:pt x="6259" y="6"/>
                </a:cubicBezTo>
                <a:cubicBezTo>
                  <a:pt x="6289" y="6"/>
                  <a:pt x="6339" y="4"/>
                  <a:pt x="6383" y="4"/>
                </a:cubicBezTo>
                <a:cubicBezTo>
                  <a:pt x="6475" y="4"/>
                  <a:pt x="6527" y="50"/>
                  <a:pt x="6527" y="128"/>
                </a:cubicBezTo>
                <a:close/>
                <a:moveTo>
                  <a:pt x="6435" y="134"/>
                </a:moveTo>
                <a:cubicBezTo>
                  <a:pt x="6435" y="102"/>
                  <a:pt x="6415" y="78"/>
                  <a:pt x="6377" y="78"/>
                </a:cubicBezTo>
                <a:cubicBezTo>
                  <a:pt x="6367" y="78"/>
                  <a:pt x="6353" y="78"/>
                  <a:pt x="6345" y="78"/>
                </a:cubicBezTo>
                <a:cubicBezTo>
                  <a:pt x="6345" y="188"/>
                  <a:pt x="6345" y="188"/>
                  <a:pt x="6345" y="188"/>
                </a:cubicBezTo>
                <a:cubicBezTo>
                  <a:pt x="6353" y="190"/>
                  <a:pt x="6365" y="190"/>
                  <a:pt x="6373" y="190"/>
                </a:cubicBezTo>
                <a:cubicBezTo>
                  <a:pt x="6411" y="190"/>
                  <a:pt x="6435" y="170"/>
                  <a:pt x="6435" y="134"/>
                </a:cubicBezTo>
                <a:close/>
                <a:moveTo>
                  <a:pt x="6656" y="376"/>
                </a:moveTo>
                <a:cubicBezTo>
                  <a:pt x="6872" y="376"/>
                  <a:pt x="6872" y="376"/>
                  <a:pt x="6872" y="376"/>
                </a:cubicBezTo>
                <a:cubicBezTo>
                  <a:pt x="6872" y="304"/>
                  <a:pt x="6872" y="304"/>
                  <a:pt x="6872" y="304"/>
                </a:cubicBezTo>
                <a:cubicBezTo>
                  <a:pt x="6744" y="304"/>
                  <a:pt x="6744" y="304"/>
                  <a:pt x="6744" y="304"/>
                </a:cubicBezTo>
                <a:cubicBezTo>
                  <a:pt x="6744" y="222"/>
                  <a:pt x="6744" y="222"/>
                  <a:pt x="6744" y="222"/>
                </a:cubicBezTo>
                <a:cubicBezTo>
                  <a:pt x="6866" y="222"/>
                  <a:pt x="6866" y="222"/>
                  <a:pt x="6866" y="222"/>
                </a:cubicBezTo>
                <a:cubicBezTo>
                  <a:pt x="6866" y="152"/>
                  <a:pt x="6866" y="152"/>
                  <a:pt x="6866" y="152"/>
                </a:cubicBezTo>
                <a:cubicBezTo>
                  <a:pt x="6744" y="152"/>
                  <a:pt x="6744" y="152"/>
                  <a:pt x="6744" y="152"/>
                </a:cubicBezTo>
                <a:cubicBezTo>
                  <a:pt x="6744" y="78"/>
                  <a:pt x="6744" y="78"/>
                  <a:pt x="6744" y="78"/>
                </a:cubicBezTo>
                <a:cubicBezTo>
                  <a:pt x="6872" y="78"/>
                  <a:pt x="6872" y="78"/>
                  <a:pt x="6872" y="78"/>
                </a:cubicBezTo>
                <a:cubicBezTo>
                  <a:pt x="6872" y="6"/>
                  <a:pt x="6872" y="6"/>
                  <a:pt x="6872" y="6"/>
                </a:cubicBezTo>
                <a:cubicBezTo>
                  <a:pt x="6656" y="6"/>
                  <a:pt x="6656" y="6"/>
                  <a:pt x="6656" y="6"/>
                </a:cubicBezTo>
                <a:lnTo>
                  <a:pt x="6656" y="376"/>
                </a:lnTo>
                <a:close/>
                <a:moveTo>
                  <a:pt x="7022" y="6"/>
                </a:moveTo>
                <a:cubicBezTo>
                  <a:pt x="7022" y="376"/>
                  <a:pt x="7022" y="376"/>
                  <a:pt x="7022" y="376"/>
                </a:cubicBezTo>
                <a:cubicBezTo>
                  <a:pt x="7225" y="376"/>
                  <a:pt x="7225" y="376"/>
                  <a:pt x="7225" y="376"/>
                </a:cubicBezTo>
                <a:cubicBezTo>
                  <a:pt x="7225" y="296"/>
                  <a:pt x="7225" y="296"/>
                  <a:pt x="7225" y="296"/>
                </a:cubicBezTo>
                <a:cubicBezTo>
                  <a:pt x="7110" y="296"/>
                  <a:pt x="7110" y="296"/>
                  <a:pt x="7110" y="296"/>
                </a:cubicBezTo>
                <a:cubicBezTo>
                  <a:pt x="7110" y="6"/>
                  <a:pt x="7110" y="6"/>
                  <a:pt x="7110" y="6"/>
                </a:cubicBezTo>
                <a:lnTo>
                  <a:pt x="7022" y="6"/>
                </a:lnTo>
                <a:close/>
                <a:moveTo>
                  <a:pt x="7433" y="6"/>
                </a:moveTo>
                <a:cubicBezTo>
                  <a:pt x="7345" y="6"/>
                  <a:pt x="7345" y="6"/>
                  <a:pt x="7345" y="6"/>
                </a:cubicBezTo>
                <a:cubicBezTo>
                  <a:pt x="7345" y="376"/>
                  <a:pt x="7345" y="376"/>
                  <a:pt x="7345" y="376"/>
                </a:cubicBezTo>
                <a:cubicBezTo>
                  <a:pt x="7433" y="376"/>
                  <a:pt x="7433" y="376"/>
                  <a:pt x="7433" y="376"/>
                </a:cubicBezTo>
                <a:lnTo>
                  <a:pt x="7433" y="6"/>
                </a:lnTo>
                <a:close/>
                <a:moveTo>
                  <a:pt x="7711" y="6"/>
                </a:moveTo>
                <a:cubicBezTo>
                  <a:pt x="7711" y="6"/>
                  <a:pt x="7711" y="6"/>
                  <a:pt x="7623" y="6"/>
                </a:cubicBezTo>
                <a:cubicBezTo>
                  <a:pt x="7623" y="6"/>
                  <a:pt x="7623" y="6"/>
                  <a:pt x="7623" y="256"/>
                </a:cubicBezTo>
                <a:cubicBezTo>
                  <a:pt x="7623" y="292"/>
                  <a:pt x="7611" y="304"/>
                  <a:pt x="7587" y="304"/>
                </a:cubicBezTo>
                <a:cubicBezTo>
                  <a:pt x="7575" y="304"/>
                  <a:pt x="7565" y="302"/>
                  <a:pt x="7555" y="298"/>
                </a:cubicBezTo>
                <a:cubicBezTo>
                  <a:pt x="7555" y="298"/>
                  <a:pt x="7555" y="298"/>
                  <a:pt x="7555" y="376"/>
                </a:cubicBezTo>
                <a:cubicBezTo>
                  <a:pt x="7569" y="380"/>
                  <a:pt x="7581" y="382"/>
                  <a:pt x="7599" y="382"/>
                </a:cubicBezTo>
                <a:cubicBezTo>
                  <a:pt x="7679" y="382"/>
                  <a:pt x="7711" y="338"/>
                  <a:pt x="7711" y="258"/>
                </a:cubicBezTo>
                <a:cubicBezTo>
                  <a:pt x="7711" y="258"/>
                  <a:pt x="7711" y="258"/>
                  <a:pt x="7711" y="6"/>
                </a:cubicBezTo>
                <a:close/>
                <a:moveTo>
                  <a:pt x="8178" y="6"/>
                </a:moveTo>
                <a:cubicBezTo>
                  <a:pt x="8072" y="6"/>
                  <a:pt x="8072" y="6"/>
                  <a:pt x="8072" y="6"/>
                </a:cubicBezTo>
                <a:cubicBezTo>
                  <a:pt x="7956" y="166"/>
                  <a:pt x="7956" y="166"/>
                  <a:pt x="7956" y="166"/>
                </a:cubicBezTo>
                <a:cubicBezTo>
                  <a:pt x="7956" y="6"/>
                  <a:pt x="7956" y="6"/>
                  <a:pt x="7956" y="6"/>
                </a:cubicBezTo>
                <a:cubicBezTo>
                  <a:pt x="7868" y="6"/>
                  <a:pt x="7868" y="6"/>
                  <a:pt x="7868" y="6"/>
                </a:cubicBezTo>
                <a:cubicBezTo>
                  <a:pt x="7868" y="376"/>
                  <a:pt x="7868" y="376"/>
                  <a:pt x="7868" y="376"/>
                </a:cubicBezTo>
                <a:cubicBezTo>
                  <a:pt x="7956" y="376"/>
                  <a:pt x="7956" y="376"/>
                  <a:pt x="7956" y="376"/>
                </a:cubicBezTo>
                <a:cubicBezTo>
                  <a:pt x="7956" y="208"/>
                  <a:pt x="7956" y="208"/>
                  <a:pt x="7956" y="208"/>
                </a:cubicBezTo>
                <a:cubicBezTo>
                  <a:pt x="8072" y="376"/>
                  <a:pt x="8072" y="376"/>
                  <a:pt x="8072" y="376"/>
                </a:cubicBezTo>
                <a:cubicBezTo>
                  <a:pt x="8186" y="376"/>
                  <a:pt x="8186" y="376"/>
                  <a:pt x="8186" y="376"/>
                </a:cubicBezTo>
                <a:cubicBezTo>
                  <a:pt x="8044" y="184"/>
                  <a:pt x="8044" y="184"/>
                  <a:pt x="8044" y="184"/>
                </a:cubicBezTo>
                <a:lnTo>
                  <a:pt x="8178" y="6"/>
                </a:lnTo>
                <a:close/>
                <a:moveTo>
                  <a:pt x="367" y="951"/>
                </a:moveTo>
                <a:cubicBezTo>
                  <a:pt x="367" y="1073"/>
                  <a:pt x="279" y="1147"/>
                  <a:pt x="176" y="1147"/>
                </a:cubicBezTo>
                <a:cubicBezTo>
                  <a:pt x="60" y="1147"/>
                  <a:pt x="0" y="1071"/>
                  <a:pt x="0" y="959"/>
                </a:cubicBezTo>
                <a:cubicBezTo>
                  <a:pt x="0" y="839"/>
                  <a:pt x="90" y="763"/>
                  <a:pt x="188" y="763"/>
                </a:cubicBezTo>
                <a:cubicBezTo>
                  <a:pt x="289" y="763"/>
                  <a:pt x="367" y="823"/>
                  <a:pt x="367" y="951"/>
                </a:cubicBezTo>
                <a:close/>
                <a:moveTo>
                  <a:pt x="273" y="955"/>
                </a:moveTo>
                <a:cubicBezTo>
                  <a:pt x="273" y="883"/>
                  <a:pt x="237" y="845"/>
                  <a:pt x="182" y="845"/>
                </a:cubicBezTo>
                <a:cubicBezTo>
                  <a:pt x="136" y="845"/>
                  <a:pt x="94" y="881"/>
                  <a:pt x="94" y="953"/>
                </a:cubicBezTo>
                <a:cubicBezTo>
                  <a:pt x="94" y="1019"/>
                  <a:pt x="120" y="1065"/>
                  <a:pt x="180" y="1065"/>
                </a:cubicBezTo>
                <a:cubicBezTo>
                  <a:pt x="231" y="1065"/>
                  <a:pt x="273" y="1031"/>
                  <a:pt x="273" y="955"/>
                </a:cubicBezTo>
                <a:close/>
                <a:moveTo>
                  <a:pt x="737" y="925"/>
                </a:moveTo>
                <a:cubicBezTo>
                  <a:pt x="737" y="965"/>
                  <a:pt x="739" y="995"/>
                  <a:pt x="739" y="1017"/>
                </a:cubicBezTo>
                <a:cubicBezTo>
                  <a:pt x="729" y="993"/>
                  <a:pt x="717" y="969"/>
                  <a:pt x="703" y="947"/>
                </a:cubicBezTo>
                <a:cubicBezTo>
                  <a:pt x="703" y="947"/>
                  <a:pt x="703" y="947"/>
                  <a:pt x="601" y="771"/>
                </a:cubicBezTo>
                <a:cubicBezTo>
                  <a:pt x="601" y="771"/>
                  <a:pt x="601" y="771"/>
                  <a:pt x="483" y="771"/>
                </a:cubicBezTo>
                <a:cubicBezTo>
                  <a:pt x="483" y="771"/>
                  <a:pt x="483" y="771"/>
                  <a:pt x="483" y="1141"/>
                </a:cubicBezTo>
                <a:cubicBezTo>
                  <a:pt x="483" y="1141"/>
                  <a:pt x="483" y="1141"/>
                  <a:pt x="567" y="1141"/>
                </a:cubicBezTo>
                <a:cubicBezTo>
                  <a:pt x="567" y="1141"/>
                  <a:pt x="567" y="1141"/>
                  <a:pt x="567" y="957"/>
                </a:cubicBezTo>
                <a:cubicBezTo>
                  <a:pt x="567" y="929"/>
                  <a:pt x="567" y="909"/>
                  <a:pt x="565" y="891"/>
                </a:cubicBezTo>
                <a:cubicBezTo>
                  <a:pt x="567" y="891"/>
                  <a:pt x="567" y="891"/>
                  <a:pt x="567" y="891"/>
                </a:cubicBezTo>
                <a:cubicBezTo>
                  <a:pt x="575" y="913"/>
                  <a:pt x="587" y="939"/>
                  <a:pt x="599" y="959"/>
                </a:cubicBezTo>
                <a:cubicBezTo>
                  <a:pt x="599" y="959"/>
                  <a:pt x="599" y="959"/>
                  <a:pt x="705" y="1141"/>
                </a:cubicBezTo>
                <a:cubicBezTo>
                  <a:pt x="822" y="1141"/>
                  <a:pt x="822" y="1141"/>
                  <a:pt x="822" y="1141"/>
                </a:cubicBezTo>
                <a:cubicBezTo>
                  <a:pt x="822" y="1141"/>
                  <a:pt x="822" y="1141"/>
                  <a:pt x="822" y="771"/>
                </a:cubicBezTo>
                <a:cubicBezTo>
                  <a:pt x="822" y="771"/>
                  <a:pt x="822" y="771"/>
                  <a:pt x="737" y="771"/>
                </a:cubicBezTo>
                <a:cubicBezTo>
                  <a:pt x="737" y="771"/>
                  <a:pt x="737" y="771"/>
                  <a:pt x="737" y="925"/>
                </a:cubicBezTo>
                <a:close/>
                <a:moveTo>
                  <a:pt x="1300" y="949"/>
                </a:moveTo>
                <a:cubicBezTo>
                  <a:pt x="1300" y="1083"/>
                  <a:pt x="1208" y="1143"/>
                  <a:pt x="1090" y="1143"/>
                </a:cubicBezTo>
                <a:cubicBezTo>
                  <a:pt x="1044" y="1143"/>
                  <a:pt x="1006" y="1141"/>
                  <a:pt x="972" y="1139"/>
                </a:cubicBezTo>
                <a:cubicBezTo>
                  <a:pt x="972" y="771"/>
                  <a:pt x="972" y="771"/>
                  <a:pt x="972" y="771"/>
                </a:cubicBezTo>
                <a:cubicBezTo>
                  <a:pt x="1004" y="769"/>
                  <a:pt x="1066" y="767"/>
                  <a:pt x="1110" y="767"/>
                </a:cubicBezTo>
                <a:cubicBezTo>
                  <a:pt x="1224" y="767"/>
                  <a:pt x="1300" y="819"/>
                  <a:pt x="1300" y="949"/>
                </a:cubicBezTo>
                <a:close/>
                <a:moveTo>
                  <a:pt x="1208" y="953"/>
                </a:moveTo>
                <a:cubicBezTo>
                  <a:pt x="1208" y="881"/>
                  <a:pt x="1172" y="843"/>
                  <a:pt x="1102" y="843"/>
                </a:cubicBezTo>
                <a:cubicBezTo>
                  <a:pt x="1088" y="843"/>
                  <a:pt x="1072" y="843"/>
                  <a:pt x="1060" y="845"/>
                </a:cubicBezTo>
                <a:cubicBezTo>
                  <a:pt x="1060" y="1063"/>
                  <a:pt x="1060" y="1063"/>
                  <a:pt x="1060" y="1063"/>
                </a:cubicBezTo>
                <a:cubicBezTo>
                  <a:pt x="1068" y="1065"/>
                  <a:pt x="1084" y="1065"/>
                  <a:pt x="1100" y="1065"/>
                </a:cubicBezTo>
                <a:cubicBezTo>
                  <a:pt x="1162" y="1065"/>
                  <a:pt x="1208" y="1027"/>
                  <a:pt x="1208" y="953"/>
                </a:cubicBezTo>
                <a:close/>
                <a:moveTo>
                  <a:pt x="1417" y="1141"/>
                </a:moveTo>
                <a:cubicBezTo>
                  <a:pt x="1635" y="1141"/>
                  <a:pt x="1635" y="1141"/>
                  <a:pt x="1635" y="1141"/>
                </a:cubicBezTo>
                <a:cubicBezTo>
                  <a:pt x="1635" y="1067"/>
                  <a:pt x="1635" y="1067"/>
                  <a:pt x="1635" y="1067"/>
                </a:cubicBezTo>
                <a:cubicBezTo>
                  <a:pt x="1505" y="1067"/>
                  <a:pt x="1505" y="1067"/>
                  <a:pt x="1505" y="1067"/>
                </a:cubicBezTo>
                <a:cubicBezTo>
                  <a:pt x="1505" y="985"/>
                  <a:pt x="1505" y="985"/>
                  <a:pt x="1505" y="985"/>
                </a:cubicBezTo>
                <a:cubicBezTo>
                  <a:pt x="1629" y="985"/>
                  <a:pt x="1629" y="985"/>
                  <a:pt x="1629" y="985"/>
                </a:cubicBezTo>
                <a:cubicBezTo>
                  <a:pt x="1629" y="915"/>
                  <a:pt x="1629" y="915"/>
                  <a:pt x="1629" y="915"/>
                </a:cubicBezTo>
                <a:cubicBezTo>
                  <a:pt x="1505" y="915"/>
                  <a:pt x="1505" y="915"/>
                  <a:pt x="1505" y="915"/>
                </a:cubicBezTo>
                <a:cubicBezTo>
                  <a:pt x="1505" y="841"/>
                  <a:pt x="1505" y="841"/>
                  <a:pt x="1505" y="841"/>
                </a:cubicBezTo>
                <a:cubicBezTo>
                  <a:pt x="1635" y="841"/>
                  <a:pt x="1635" y="841"/>
                  <a:pt x="1635" y="841"/>
                </a:cubicBezTo>
                <a:cubicBezTo>
                  <a:pt x="1635" y="771"/>
                  <a:pt x="1635" y="771"/>
                  <a:pt x="1635" y="771"/>
                </a:cubicBezTo>
                <a:cubicBezTo>
                  <a:pt x="1417" y="771"/>
                  <a:pt x="1417" y="771"/>
                  <a:pt x="1417" y="771"/>
                </a:cubicBezTo>
                <a:lnTo>
                  <a:pt x="1417" y="1141"/>
                </a:lnTo>
                <a:close/>
                <a:moveTo>
                  <a:pt x="1978" y="1021"/>
                </a:moveTo>
                <a:cubicBezTo>
                  <a:pt x="2056" y="1141"/>
                  <a:pt x="2056" y="1141"/>
                  <a:pt x="2056" y="1141"/>
                </a:cubicBezTo>
                <a:cubicBezTo>
                  <a:pt x="1949" y="1141"/>
                  <a:pt x="1949" y="1141"/>
                  <a:pt x="1949" y="1141"/>
                </a:cubicBezTo>
                <a:cubicBezTo>
                  <a:pt x="1861" y="995"/>
                  <a:pt x="1861" y="995"/>
                  <a:pt x="1861" y="995"/>
                </a:cubicBezTo>
                <a:cubicBezTo>
                  <a:pt x="1859" y="995"/>
                  <a:pt x="1859" y="995"/>
                  <a:pt x="1859" y="995"/>
                </a:cubicBezTo>
                <a:cubicBezTo>
                  <a:pt x="1859" y="1141"/>
                  <a:pt x="1859" y="1141"/>
                  <a:pt x="1859" y="1141"/>
                </a:cubicBezTo>
                <a:cubicBezTo>
                  <a:pt x="1771" y="1141"/>
                  <a:pt x="1771" y="1141"/>
                  <a:pt x="1771" y="1141"/>
                </a:cubicBezTo>
                <a:cubicBezTo>
                  <a:pt x="1771" y="771"/>
                  <a:pt x="1771" y="771"/>
                  <a:pt x="1771" y="771"/>
                </a:cubicBezTo>
                <a:cubicBezTo>
                  <a:pt x="1799" y="769"/>
                  <a:pt x="1853" y="767"/>
                  <a:pt x="1897" y="767"/>
                </a:cubicBezTo>
                <a:cubicBezTo>
                  <a:pt x="1984" y="767"/>
                  <a:pt x="2036" y="803"/>
                  <a:pt x="2036" y="875"/>
                </a:cubicBezTo>
                <a:cubicBezTo>
                  <a:pt x="2036" y="931"/>
                  <a:pt x="2002" y="967"/>
                  <a:pt x="1949" y="981"/>
                </a:cubicBezTo>
                <a:cubicBezTo>
                  <a:pt x="1958" y="991"/>
                  <a:pt x="1968" y="1005"/>
                  <a:pt x="1978" y="1021"/>
                </a:cubicBezTo>
                <a:close/>
                <a:moveTo>
                  <a:pt x="1943" y="883"/>
                </a:moveTo>
                <a:cubicBezTo>
                  <a:pt x="1943" y="855"/>
                  <a:pt x="1921" y="837"/>
                  <a:pt x="1885" y="837"/>
                </a:cubicBezTo>
                <a:cubicBezTo>
                  <a:pt x="1875" y="837"/>
                  <a:pt x="1867" y="839"/>
                  <a:pt x="1859" y="839"/>
                </a:cubicBezTo>
                <a:cubicBezTo>
                  <a:pt x="1859" y="933"/>
                  <a:pt x="1859" y="933"/>
                  <a:pt x="1859" y="933"/>
                </a:cubicBezTo>
                <a:cubicBezTo>
                  <a:pt x="1867" y="935"/>
                  <a:pt x="1877" y="935"/>
                  <a:pt x="1887" y="935"/>
                </a:cubicBezTo>
                <a:cubicBezTo>
                  <a:pt x="1921" y="935"/>
                  <a:pt x="1943" y="915"/>
                  <a:pt x="1943" y="883"/>
                </a:cubicBezTo>
                <a:close/>
                <a:moveTo>
                  <a:pt x="2256" y="1057"/>
                </a:moveTo>
                <a:cubicBezTo>
                  <a:pt x="2262" y="1051"/>
                  <a:pt x="2266" y="1043"/>
                  <a:pt x="2272" y="1035"/>
                </a:cubicBezTo>
                <a:cubicBezTo>
                  <a:pt x="2272" y="1035"/>
                  <a:pt x="2272" y="1035"/>
                  <a:pt x="2408" y="845"/>
                </a:cubicBezTo>
                <a:cubicBezTo>
                  <a:pt x="2408" y="845"/>
                  <a:pt x="2408" y="845"/>
                  <a:pt x="2408" y="771"/>
                </a:cubicBezTo>
                <a:cubicBezTo>
                  <a:pt x="2408" y="771"/>
                  <a:pt x="2408" y="771"/>
                  <a:pt x="2150" y="771"/>
                </a:cubicBezTo>
                <a:cubicBezTo>
                  <a:pt x="2150" y="771"/>
                  <a:pt x="2150" y="771"/>
                  <a:pt x="2150" y="853"/>
                </a:cubicBezTo>
                <a:cubicBezTo>
                  <a:pt x="2150" y="853"/>
                  <a:pt x="2150" y="853"/>
                  <a:pt x="2238" y="853"/>
                </a:cubicBezTo>
                <a:cubicBezTo>
                  <a:pt x="2266" y="853"/>
                  <a:pt x="2286" y="853"/>
                  <a:pt x="2300" y="851"/>
                </a:cubicBezTo>
                <a:cubicBezTo>
                  <a:pt x="2292" y="861"/>
                  <a:pt x="2286" y="871"/>
                  <a:pt x="2276" y="883"/>
                </a:cubicBezTo>
                <a:cubicBezTo>
                  <a:pt x="2276" y="883"/>
                  <a:pt x="2276" y="883"/>
                  <a:pt x="2146" y="1069"/>
                </a:cubicBezTo>
                <a:cubicBezTo>
                  <a:pt x="2146" y="1069"/>
                  <a:pt x="2146" y="1069"/>
                  <a:pt x="2146" y="1141"/>
                </a:cubicBezTo>
                <a:cubicBezTo>
                  <a:pt x="2412" y="1141"/>
                  <a:pt x="2412" y="1141"/>
                  <a:pt x="2412" y="1141"/>
                </a:cubicBezTo>
                <a:cubicBezTo>
                  <a:pt x="2412" y="1141"/>
                  <a:pt x="2412" y="1141"/>
                  <a:pt x="2412" y="1055"/>
                </a:cubicBezTo>
                <a:cubicBezTo>
                  <a:pt x="2412" y="1055"/>
                  <a:pt x="2412" y="1055"/>
                  <a:pt x="2326" y="1055"/>
                </a:cubicBezTo>
                <a:cubicBezTo>
                  <a:pt x="2292" y="1055"/>
                  <a:pt x="2264" y="1055"/>
                  <a:pt x="2256" y="1057"/>
                </a:cubicBezTo>
                <a:close/>
                <a:moveTo>
                  <a:pt x="2867" y="951"/>
                </a:moveTo>
                <a:cubicBezTo>
                  <a:pt x="2867" y="1073"/>
                  <a:pt x="2779" y="1147"/>
                  <a:pt x="2677" y="1147"/>
                </a:cubicBezTo>
                <a:cubicBezTo>
                  <a:pt x="2561" y="1147"/>
                  <a:pt x="2500" y="1071"/>
                  <a:pt x="2500" y="959"/>
                </a:cubicBezTo>
                <a:cubicBezTo>
                  <a:pt x="2500" y="839"/>
                  <a:pt x="2591" y="763"/>
                  <a:pt x="2689" y="763"/>
                </a:cubicBezTo>
                <a:cubicBezTo>
                  <a:pt x="2789" y="763"/>
                  <a:pt x="2867" y="823"/>
                  <a:pt x="2867" y="951"/>
                </a:cubicBezTo>
                <a:close/>
                <a:moveTo>
                  <a:pt x="2773" y="955"/>
                </a:moveTo>
                <a:cubicBezTo>
                  <a:pt x="2773" y="883"/>
                  <a:pt x="2737" y="845"/>
                  <a:pt x="2683" y="845"/>
                </a:cubicBezTo>
                <a:cubicBezTo>
                  <a:pt x="2637" y="845"/>
                  <a:pt x="2595" y="881"/>
                  <a:pt x="2595" y="953"/>
                </a:cubicBezTo>
                <a:cubicBezTo>
                  <a:pt x="2595" y="1019"/>
                  <a:pt x="2621" y="1065"/>
                  <a:pt x="2681" y="1065"/>
                </a:cubicBezTo>
                <a:cubicBezTo>
                  <a:pt x="2731" y="1065"/>
                  <a:pt x="2773" y="1031"/>
                  <a:pt x="2773" y="955"/>
                </a:cubicBezTo>
                <a:close/>
                <a:moveTo>
                  <a:pt x="2983" y="1141"/>
                </a:moveTo>
                <a:cubicBezTo>
                  <a:pt x="3202" y="1141"/>
                  <a:pt x="3202" y="1141"/>
                  <a:pt x="3202" y="1141"/>
                </a:cubicBezTo>
                <a:cubicBezTo>
                  <a:pt x="3202" y="1067"/>
                  <a:pt x="3202" y="1067"/>
                  <a:pt x="3202" y="1067"/>
                </a:cubicBezTo>
                <a:cubicBezTo>
                  <a:pt x="3071" y="1067"/>
                  <a:pt x="3071" y="1067"/>
                  <a:pt x="3071" y="1067"/>
                </a:cubicBezTo>
                <a:cubicBezTo>
                  <a:pt x="3071" y="985"/>
                  <a:pt x="3071" y="985"/>
                  <a:pt x="3071" y="985"/>
                </a:cubicBezTo>
                <a:cubicBezTo>
                  <a:pt x="3194" y="985"/>
                  <a:pt x="3194" y="985"/>
                  <a:pt x="3194" y="985"/>
                </a:cubicBezTo>
                <a:cubicBezTo>
                  <a:pt x="3194" y="915"/>
                  <a:pt x="3194" y="915"/>
                  <a:pt x="3194" y="915"/>
                </a:cubicBezTo>
                <a:cubicBezTo>
                  <a:pt x="3071" y="915"/>
                  <a:pt x="3071" y="915"/>
                  <a:pt x="3071" y="915"/>
                </a:cubicBezTo>
                <a:cubicBezTo>
                  <a:pt x="3071" y="841"/>
                  <a:pt x="3071" y="841"/>
                  <a:pt x="3071" y="841"/>
                </a:cubicBezTo>
                <a:cubicBezTo>
                  <a:pt x="3202" y="841"/>
                  <a:pt x="3202" y="841"/>
                  <a:pt x="3202" y="841"/>
                </a:cubicBezTo>
                <a:cubicBezTo>
                  <a:pt x="3202" y="771"/>
                  <a:pt x="3202" y="771"/>
                  <a:pt x="3202" y="771"/>
                </a:cubicBezTo>
                <a:cubicBezTo>
                  <a:pt x="2983" y="771"/>
                  <a:pt x="2983" y="771"/>
                  <a:pt x="2983" y="771"/>
                </a:cubicBezTo>
                <a:lnTo>
                  <a:pt x="2983" y="1141"/>
                </a:lnTo>
                <a:close/>
                <a:moveTo>
                  <a:pt x="3648" y="771"/>
                </a:moveTo>
                <a:cubicBezTo>
                  <a:pt x="3540" y="771"/>
                  <a:pt x="3540" y="771"/>
                  <a:pt x="3540" y="771"/>
                </a:cubicBezTo>
                <a:cubicBezTo>
                  <a:pt x="3424" y="929"/>
                  <a:pt x="3424" y="929"/>
                  <a:pt x="3424" y="929"/>
                </a:cubicBezTo>
                <a:cubicBezTo>
                  <a:pt x="3424" y="771"/>
                  <a:pt x="3424" y="771"/>
                  <a:pt x="3424" y="771"/>
                </a:cubicBezTo>
                <a:cubicBezTo>
                  <a:pt x="3338" y="771"/>
                  <a:pt x="3338" y="771"/>
                  <a:pt x="3338" y="771"/>
                </a:cubicBezTo>
                <a:cubicBezTo>
                  <a:pt x="3338" y="1141"/>
                  <a:pt x="3338" y="1141"/>
                  <a:pt x="3338" y="1141"/>
                </a:cubicBezTo>
                <a:cubicBezTo>
                  <a:pt x="3424" y="1141"/>
                  <a:pt x="3424" y="1141"/>
                  <a:pt x="3424" y="1141"/>
                </a:cubicBezTo>
                <a:cubicBezTo>
                  <a:pt x="3424" y="973"/>
                  <a:pt x="3424" y="973"/>
                  <a:pt x="3424" y="973"/>
                </a:cubicBezTo>
                <a:cubicBezTo>
                  <a:pt x="3540" y="1141"/>
                  <a:pt x="3540" y="1141"/>
                  <a:pt x="3540" y="1141"/>
                </a:cubicBezTo>
                <a:cubicBezTo>
                  <a:pt x="3656" y="1141"/>
                  <a:pt x="3656" y="1141"/>
                  <a:pt x="3656" y="1141"/>
                </a:cubicBezTo>
                <a:cubicBezTo>
                  <a:pt x="3512" y="949"/>
                  <a:pt x="3512" y="949"/>
                  <a:pt x="3512" y="949"/>
                </a:cubicBezTo>
                <a:lnTo>
                  <a:pt x="3648" y="771"/>
                </a:lnTo>
                <a:close/>
                <a:moveTo>
                  <a:pt x="4103" y="941"/>
                </a:moveTo>
                <a:cubicBezTo>
                  <a:pt x="4095" y="971"/>
                  <a:pt x="4085" y="1005"/>
                  <a:pt x="4075" y="1041"/>
                </a:cubicBezTo>
                <a:cubicBezTo>
                  <a:pt x="4065" y="1005"/>
                  <a:pt x="4057" y="971"/>
                  <a:pt x="4047" y="941"/>
                </a:cubicBezTo>
                <a:cubicBezTo>
                  <a:pt x="4047" y="941"/>
                  <a:pt x="4047" y="941"/>
                  <a:pt x="3987" y="771"/>
                </a:cubicBezTo>
                <a:cubicBezTo>
                  <a:pt x="3987" y="771"/>
                  <a:pt x="3987" y="771"/>
                  <a:pt x="3891" y="771"/>
                </a:cubicBezTo>
                <a:cubicBezTo>
                  <a:pt x="3891" y="771"/>
                  <a:pt x="3891" y="771"/>
                  <a:pt x="4021" y="1141"/>
                </a:cubicBezTo>
                <a:cubicBezTo>
                  <a:pt x="4021" y="1141"/>
                  <a:pt x="4021" y="1141"/>
                  <a:pt x="4125" y="1141"/>
                </a:cubicBezTo>
                <a:cubicBezTo>
                  <a:pt x="4255" y="769"/>
                  <a:pt x="4255" y="769"/>
                  <a:pt x="4255" y="769"/>
                </a:cubicBezTo>
                <a:cubicBezTo>
                  <a:pt x="4255" y="769"/>
                  <a:pt x="4255" y="769"/>
                  <a:pt x="4165" y="769"/>
                </a:cubicBezTo>
                <a:cubicBezTo>
                  <a:pt x="4165" y="769"/>
                  <a:pt x="4165" y="769"/>
                  <a:pt x="4103" y="941"/>
                </a:cubicBezTo>
                <a:close/>
                <a:moveTo>
                  <a:pt x="4348" y="1141"/>
                </a:moveTo>
                <a:cubicBezTo>
                  <a:pt x="4566" y="1141"/>
                  <a:pt x="4566" y="1141"/>
                  <a:pt x="4566" y="1141"/>
                </a:cubicBezTo>
                <a:cubicBezTo>
                  <a:pt x="4566" y="1067"/>
                  <a:pt x="4566" y="1067"/>
                  <a:pt x="4566" y="1067"/>
                </a:cubicBezTo>
                <a:cubicBezTo>
                  <a:pt x="4436" y="1067"/>
                  <a:pt x="4436" y="1067"/>
                  <a:pt x="4436" y="1067"/>
                </a:cubicBezTo>
                <a:cubicBezTo>
                  <a:pt x="4436" y="985"/>
                  <a:pt x="4436" y="985"/>
                  <a:pt x="4436" y="985"/>
                </a:cubicBezTo>
                <a:cubicBezTo>
                  <a:pt x="4560" y="985"/>
                  <a:pt x="4560" y="985"/>
                  <a:pt x="4560" y="985"/>
                </a:cubicBezTo>
                <a:cubicBezTo>
                  <a:pt x="4560" y="915"/>
                  <a:pt x="4560" y="915"/>
                  <a:pt x="4560" y="915"/>
                </a:cubicBezTo>
                <a:cubicBezTo>
                  <a:pt x="4436" y="915"/>
                  <a:pt x="4436" y="915"/>
                  <a:pt x="4436" y="915"/>
                </a:cubicBezTo>
                <a:cubicBezTo>
                  <a:pt x="4436" y="841"/>
                  <a:pt x="4436" y="841"/>
                  <a:pt x="4436" y="841"/>
                </a:cubicBezTo>
                <a:cubicBezTo>
                  <a:pt x="4566" y="841"/>
                  <a:pt x="4566" y="841"/>
                  <a:pt x="4566" y="841"/>
                </a:cubicBezTo>
                <a:cubicBezTo>
                  <a:pt x="4566" y="771"/>
                  <a:pt x="4566" y="771"/>
                  <a:pt x="4566" y="771"/>
                </a:cubicBezTo>
                <a:cubicBezTo>
                  <a:pt x="4348" y="771"/>
                  <a:pt x="4348" y="771"/>
                  <a:pt x="4348" y="771"/>
                </a:cubicBezTo>
                <a:lnTo>
                  <a:pt x="4348" y="1141"/>
                </a:lnTo>
                <a:close/>
                <a:moveTo>
                  <a:pt x="4909" y="1021"/>
                </a:moveTo>
                <a:cubicBezTo>
                  <a:pt x="4987" y="1141"/>
                  <a:pt x="4987" y="1141"/>
                  <a:pt x="4987" y="1141"/>
                </a:cubicBezTo>
                <a:cubicBezTo>
                  <a:pt x="4879" y="1141"/>
                  <a:pt x="4879" y="1141"/>
                  <a:pt x="4879" y="1141"/>
                </a:cubicBezTo>
                <a:cubicBezTo>
                  <a:pt x="4792" y="995"/>
                  <a:pt x="4792" y="995"/>
                  <a:pt x="4792" y="995"/>
                </a:cubicBezTo>
                <a:cubicBezTo>
                  <a:pt x="4788" y="995"/>
                  <a:pt x="4788" y="995"/>
                  <a:pt x="4788" y="995"/>
                </a:cubicBezTo>
                <a:cubicBezTo>
                  <a:pt x="4788" y="1141"/>
                  <a:pt x="4788" y="1141"/>
                  <a:pt x="4788" y="1141"/>
                </a:cubicBezTo>
                <a:cubicBezTo>
                  <a:pt x="4702" y="1141"/>
                  <a:pt x="4702" y="1141"/>
                  <a:pt x="4702" y="1141"/>
                </a:cubicBezTo>
                <a:cubicBezTo>
                  <a:pt x="4702" y="771"/>
                  <a:pt x="4702" y="771"/>
                  <a:pt x="4702" y="771"/>
                </a:cubicBezTo>
                <a:cubicBezTo>
                  <a:pt x="4730" y="769"/>
                  <a:pt x="4784" y="767"/>
                  <a:pt x="4828" y="767"/>
                </a:cubicBezTo>
                <a:cubicBezTo>
                  <a:pt x="4915" y="767"/>
                  <a:pt x="4967" y="803"/>
                  <a:pt x="4967" y="875"/>
                </a:cubicBezTo>
                <a:cubicBezTo>
                  <a:pt x="4967" y="931"/>
                  <a:pt x="4933" y="967"/>
                  <a:pt x="4881" y="981"/>
                </a:cubicBezTo>
                <a:cubicBezTo>
                  <a:pt x="4889" y="991"/>
                  <a:pt x="4899" y="1005"/>
                  <a:pt x="4909" y="1021"/>
                </a:cubicBezTo>
                <a:close/>
                <a:moveTo>
                  <a:pt x="4875" y="883"/>
                </a:moveTo>
                <a:cubicBezTo>
                  <a:pt x="4875" y="855"/>
                  <a:pt x="4852" y="837"/>
                  <a:pt x="4816" y="837"/>
                </a:cubicBezTo>
                <a:cubicBezTo>
                  <a:pt x="4806" y="837"/>
                  <a:pt x="4798" y="839"/>
                  <a:pt x="4788" y="839"/>
                </a:cubicBezTo>
                <a:cubicBezTo>
                  <a:pt x="4788" y="933"/>
                  <a:pt x="4788" y="933"/>
                  <a:pt x="4788" y="933"/>
                </a:cubicBezTo>
                <a:cubicBezTo>
                  <a:pt x="4798" y="935"/>
                  <a:pt x="4808" y="935"/>
                  <a:pt x="4818" y="935"/>
                </a:cubicBezTo>
                <a:cubicBezTo>
                  <a:pt x="4852" y="935"/>
                  <a:pt x="4875" y="915"/>
                  <a:pt x="4875" y="883"/>
                </a:cubicBezTo>
                <a:close/>
                <a:moveTo>
                  <a:pt x="5407" y="771"/>
                </a:moveTo>
                <a:cubicBezTo>
                  <a:pt x="5299" y="771"/>
                  <a:pt x="5299" y="771"/>
                  <a:pt x="5299" y="771"/>
                </a:cubicBezTo>
                <a:cubicBezTo>
                  <a:pt x="5185" y="929"/>
                  <a:pt x="5185" y="929"/>
                  <a:pt x="5185" y="929"/>
                </a:cubicBezTo>
                <a:cubicBezTo>
                  <a:pt x="5185" y="771"/>
                  <a:pt x="5185" y="771"/>
                  <a:pt x="5185" y="771"/>
                </a:cubicBezTo>
                <a:cubicBezTo>
                  <a:pt x="5097" y="771"/>
                  <a:pt x="5097" y="771"/>
                  <a:pt x="5097" y="771"/>
                </a:cubicBezTo>
                <a:cubicBezTo>
                  <a:pt x="5097" y="1141"/>
                  <a:pt x="5097" y="1141"/>
                  <a:pt x="5097" y="1141"/>
                </a:cubicBezTo>
                <a:cubicBezTo>
                  <a:pt x="5185" y="1141"/>
                  <a:pt x="5185" y="1141"/>
                  <a:pt x="5185" y="1141"/>
                </a:cubicBezTo>
                <a:cubicBezTo>
                  <a:pt x="5185" y="973"/>
                  <a:pt x="5185" y="973"/>
                  <a:pt x="5185" y="973"/>
                </a:cubicBezTo>
                <a:cubicBezTo>
                  <a:pt x="5299" y="1141"/>
                  <a:pt x="5299" y="1141"/>
                  <a:pt x="5299" y="1141"/>
                </a:cubicBezTo>
                <a:cubicBezTo>
                  <a:pt x="5415" y="1141"/>
                  <a:pt x="5415" y="1141"/>
                  <a:pt x="5415" y="1141"/>
                </a:cubicBezTo>
                <a:cubicBezTo>
                  <a:pt x="5271" y="949"/>
                  <a:pt x="5271" y="949"/>
                  <a:pt x="5271" y="949"/>
                </a:cubicBezTo>
                <a:lnTo>
                  <a:pt x="5407" y="771"/>
                </a:lnTo>
                <a:close/>
                <a:moveTo>
                  <a:pt x="5522" y="1141"/>
                </a:moveTo>
                <a:cubicBezTo>
                  <a:pt x="5738" y="1141"/>
                  <a:pt x="5738" y="1141"/>
                  <a:pt x="5738" y="1141"/>
                </a:cubicBezTo>
                <a:cubicBezTo>
                  <a:pt x="5738" y="1067"/>
                  <a:pt x="5738" y="1067"/>
                  <a:pt x="5738" y="1067"/>
                </a:cubicBezTo>
                <a:cubicBezTo>
                  <a:pt x="5608" y="1067"/>
                  <a:pt x="5608" y="1067"/>
                  <a:pt x="5608" y="1067"/>
                </a:cubicBezTo>
                <a:cubicBezTo>
                  <a:pt x="5608" y="985"/>
                  <a:pt x="5608" y="985"/>
                  <a:pt x="5608" y="985"/>
                </a:cubicBezTo>
                <a:cubicBezTo>
                  <a:pt x="5732" y="985"/>
                  <a:pt x="5732" y="985"/>
                  <a:pt x="5732" y="985"/>
                </a:cubicBezTo>
                <a:cubicBezTo>
                  <a:pt x="5732" y="915"/>
                  <a:pt x="5732" y="915"/>
                  <a:pt x="5732" y="915"/>
                </a:cubicBezTo>
                <a:cubicBezTo>
                  <a:pt x="5608" y="915"/>
                  <a:pt x="5608" y="915"/>
                  <a:pt x="5608" y="915"/>
                </a:cubicBezTo>
                <a:cubicBezTo>
                  <a:pt x="5608" y="841"/>
                  <a:pt x="5608" y="841"/>
                  <a:pt x="5608" y="841"/>
                </a:cubicBezTo>
                <a:cubicBezTo>
                  <a:pt x="5738" y="841"/>
                  <a:pt x="5738" y="841"/>
                  <a:pt x="5738" y="841"/>
                </a:cubicBezTo>
                <a:cubicBezTo>
                  <a:pt x="5738" y="771"/>
                  <a:pt x="5738" y="771"/>
                  <a:pt x="5738" y="771"/>
                </a:cubicBezTo>
                <a:cubicBezTo>
                  <a:pt x="5522" y="771"/>
                  <a:pt x="5522" y="771"/>
                  <a:pt x="5522" y="771"/>
                </a:cubicBezTo>
                <a:lnTo>
                  <a:pt x="5522" y="1141"/>
                </a:lnTo>
                <a:close/>
                <a:moveTo>
                  <a:pt x="5874" y="1141"/>
                </a:moveTo>
                <a:cubicBezTo>
                  <a:pt x="6091" y="1141"/>
                  <a:pt x="6091" y="1141"/>
                  <a:pt x="6091" y="1141"/>
                </a:cubicBezTo>
                <a:cubicBezTo>
                  <a:pt x="6091" y="1067"/>
                  <a:pt x="6091" y="1067"/>
                  <a:pt x="6091" y="1067"/>
                </a:cubicBezTo>
                <a:cubicBezTo>
                  <a:pt x="5962" y="1067"/>
                  <a:pt x="5962" y="1067"/>
                  <a:pt x="5962" y="1067"/>
                </a:cubicBezTo>
                <a:cubicBezTo>
                  <a:pt x="5962" y="985"/>
                  <a:pt x="5962" y="985"/>
                  <a:pt x="5962" y="985"/>
                </a:cubicBezTo>
                <a:cubicBezTo>
                  <a:pt x="6085" y="985"/>
                  <a:pt x="6085" y="985"/>
                  <a:pt x="6085" y="985"/>
                </a:cubicBezTo>
                <a:cubicBezTo>
                  <a:pt x="6085" y="915"/>
                  <a:pt x="6085" y="915"/>
                  <a:pt x="6085" y="915"/>
                </a:cubicBezTo>
                <a:cubicBezTo>
                  <a:pt x="5962" y="915"/>
                  <a:pt x="5962" y="915"/>
                  <a:pt x="5962" y="915"/>
                </a:cubicBezTo>
                <a:cubicBezTo>
                  <a:pt x="5962" y="841"/>
                  <a:pt x="5962" y="841"/>
                  <a:pt x="5962" y="841"/>
                </a:cubicBezTo>
                <a:cubicBezTo>
                  <a:pt x="6091" y="841"/>
                  <a:pt x="6091" y="841"/>
                  <a:pt x="6091" y="841"/>
                </a:cubicBezTo>
                <a:cubicBezTo>
                  <a:pt x="6091" y="771"/>
                  <a:pt x="6091" y="771"/>
                  <a:pt x="6091" y="771"/>
                </a:cubicBezTo>
                <a:cubicBezTo>
                  <a:pt x="5874" y="771"/>
                  <a:pt x="5874" y="771"/>
                  <a:pt x="5874" y="771"/>
                </a:cubicBezTo>
                <a:lnTo>
                  <a:pt x="5874" y="1141"/>
                </a:lnTo>
                <a:close/>
                <a:moveTo>
                  <a:pt x="6433" y="1021"/>
                </a:moveTo>
                <a:cubicBezTo>
                  <a:pt x="6511" y="1141"/>
                  <a:pt x="6511" y="1141"/>
                  <a:pt x="6511" y="1141"/>
                </a:cubicBezTo>
                <a:cubicBezTo>
                  <a:pt x="6405" y="1141"/>
                  <a:pt x="6405" y="1141"/>
                  <a:pt x="6405" y="1141"/>
                </a:cubicBezTo>
                <a:cubicBezTo>
                  <a:pt x="6319" y="995"/>
                  <a:pt x="6319" y="995"/>
                  <a:pt x="6319" y="995"/>
                </a:cubicBezTo>
                <a:cubicBezTo>
                  <a:pt x="6315" y="995"/>
                  <a:pt x="6315" y="995"/>
                  <a:pt x="6315" y="995"/>
                </a:cubicBezTo>
                <a:cubicBezTo>
                  <a:pt x="6315" y="1141"/>
                  <a:pt x="6315" y="1141"/>
                  <a:pt x="6315" y="1141"/>
                </a:cubicBezTo>
                <a:cubicBezTo>
                  <a:pt x="6227" y="1141"/>
                  <a:pt x="6227" y="1141"/>
                  <a:pt x="6227" y="1141"/>
                </a:cubicBezTo>
                <a:cubicBezTo>
                  <a:pt x="6227" y="771"/>
                  <a:pt x="6227" y="771"/>
                  <a:pt x="6227" y="771"/>
                </a:cubicBezTo>
                <a:cubicBezTo>
                  <a:pt x="6257" y="769"/>
                  <a:pt x="6309" y="767"/>
                  <a:pt x="6355" y="767"/>
                </a:cubicBezTo>
                <a:cubicBezTo>
                  <a:pt x="6441" y="767"/>
                  <a:pt x="6493" y="803"/>
                  <a:pt x="6493" y="875"/>
                </a:cubicBezTo>
                <a:cubicBezTo>
                  <a:pt x="6493" y="931"/>
                  <a:pt x="6457" y="967"/>
                  <a:pt x="6407" y="981"/>
                </a:cubicBezTo>
                <a:cubicBezTo>
                  <a:pt x="6413" y="991"/>
                  <a:pt x="6423" y="1005"/>
                  <a:pt x="6433" y="1021"/>
                </a:cubicBezTo>
                <a:close/>
                <a:moveTo>
                  <a:pt x="6399" y="883"/>
                </a:moveTo>
                <a:cubicBezTo>
                  <a:pt x="6399" y="855"/>
                  <a:pt x="6377" y="837"/>
                  <a:pt x="6341" y="837"/>
                </a:cubicBezTo>
                <a:cubicBezTo>
                  <a:pt x="6333" y="837"/>
                  <a:pt x="6323" y="839"/>
                  <a:pt x="6315" y="839"/>
                </a:cubicBezTo>
                <a:cubicBezTo>
                  <a:pt x="6315" y="933"/>
                  <a:pt x="6315" y="933"/>
                  <a:pt x="6315" y="933"/>
                </a:cubicBezTo>
                <a:cubicBezTo>
                  <a:pt x="6325" y="935"/>
                  <a:pt x="6335" y="935"/>
                  <a:pt x="6345" y="935"/>
                </a:cubicBezTo>
                <a:cubicBezTo>
                  <a:pt x="6379" y="935"/>
                  <a:pt x="6399" y="915"/>
                  <a:pt x="6399" y="883"/>
                </a:cubicBezTo>
                <a:close/>
                <a:moveTo>
                  <a:pt x="6694" y="875"/>
                </a:moveTo>
                <a:cubicBezTo>
                  <a:pt x="6694" y="851"/>
                  <a:pt x="6710" y="837"/>
                  <a:pt x="6746" y="837"/>
                </a:cubicBezTo>
                <a:cubicBezTo>
                  <a:pt x="6766" y="837"/>
                  <a:pt x="6792" y="839"/>
                  <a:pt x="6812" y="845"/>
                </a:cubicBezTo>
                <a:cubicBezTo>
                  <a:pt x="6812" y="845"/>
                  <a:pt x="6812" y="845"/>
                  <a:pt x="6814" y="769"/>
                </a:cubicBezTo>
                <a:cubicBezTo>
                  <a:pt x="6794" y="765"/>
                  <a:pt x="6768" y="763"/>
                  <a:pt x="6750" y="763"/>
                </a:cubicBezTo>
                <a:cubicBezTo>
                  <a:pt x="6652" y="763"/>
                  <a:pt x="6599" y="811"/>
                  <a:pt x="6599" y="883"/>
                </a:cubicBezTo>
                <a:cubicBezTo>
                  <a:pt x="6599" y="1005"/>
                  <a:pt x="6742" y="973"/>
                  <a:pt x="6742" y="1029"/>
                </a:cubicBezTo>
                <a:cubicBezTo>
                  <a:pt x="6742" y="1057"/>
                  <a:pt x="6718" y="1071"/>
                  <a:pt x="6688" y="1071"/>
                </a:cubicBezTo>
                <a:cubicBezTo>
                  <a:pt x="6662" y="1071"/>
                  <a:pt x="6634" y="1067"/>
                  <a:pt x="6614" y="1059"/>
                </a:cubicBezTo>
                <a:cubicBezTo>
                  <a:pt x="6614" y="1059"/>
                  <a:pt x="6614" y="1059"/>
                  <a:pt x="6612" y="1139"/>
                </a:cubicBezTo>
                <a:cubicBezTo>
                  <a:pt x="6630" y="1145"/>
                  <a:pt x="6658" y="1149"/>
                  <a:pt x="6680" y="1149"/>
                </a:cubicBezTo>
                <a:cubicBezTo>
                  <a:pt x="6778" y="1149"/>
                  <a:pt x="6838" y="1097"/>
                  <a:pt x="6838" y="1019"/>
                </a:cubicBezTo>
                <a:cubicBezTo>
                  <a:pt x="6838" y="905"/>
                  <a:pt x="6694" y="927"/>
                  <a:pt x="6694" y="875"/>
                </a:cubicBezTo>
                <a:close/>
                <a:moveTo>
                  <a:pt x="7110" y="941"/>
                </a:moveTo>
                <a:cubicBezTo>
                  <a:pt x="7102" y="971"/>
                  <a:pt x="7090" y="1005"/>
                  <a:pt x="7082" y="1041"/>
                </a:cubicBezTo>
                <a:cubicBezTo>
                  <a:pt x="7072" y="1005"/>
                  <a:pt x="7064" y="971"/>
                  <a:pt x="7054" y="941"/>
                </a:cubicBezTo>
                <a:cubicBezTo>
                  <a:pt x="7054" y="941"/>
                  <a:pt x="7054" y="941"/>
                  <a:pt x="6992" y="771"/>
                </a:cubicBezTo>
                <a:cubicBezTo>
                  <a:pt x="6992" y="771"/>
                  <a:pt x="6992" y="771"/>
                  <a:pt x="6898" y="771"/>
                </a:cubicBezTo>
                <a:cubicBezTo>
                  <a:pt x="6898" y="771"/>
                  <a:pt x="6898" y="771"/>
                  <a:pt x="7028" y="1141"/>
                </a:cubicBezTo>
                <a:cubicBezTo>
                  <a:pt x="7028" y="1141"/>
                  <a:pt x="7028" y="1141"/>
                  <a:pt x="7132" y="1141"/>
                </a:cubicBezTo>
                <a:cubicBezTo>
                  <a:pt x="7263" y="769"/>
                  <a:pt x="7263" y="769"/>
                  <a:pt x="7263" y="769"/>
                </a:cubicBezTo>
                <a:cubicBezTo>
                  <a:pt x="7263" y="769"/>
                  <a:pt x="7263" y="769"/>
                  <a:pt x="7172" y="769"/>
                </a:cubicBezTo>
                <a:cubicBezTo>
                  <a:pt x="7172" y="769"/>
                  <a:pt x="7172" y="769"/>
                  <a:pt x="7110" y="941"/>
                </a:cubicBezTo>
                <a:close/>
                <a:moveTo>
                  <a:pt x="7355" y="1141"/>
                </a:moveTo>
                <a:cubicBezTo>
                  <a:pt x="7571" y="1141"/>
                  <a:pt x="7571" y="1141"/>
                  <a:pt x="7571" y="1141"/>
                </a:cubicBezTo>
                <a:cubicBezTo>
                  <a:pt x="7571" y="1067"/>
                  <a:pt x="7571" y="1067"/>
                  <a:pt x="7571" y="1067"/>
                </a:cubicBezTo>
                <a:cubicBezTo>
                  <a:pt x="7443" y="1067"/>
                  <a:pt x="7443" y="1067"/>
                  <a:pt x="7443" y="1067"/>
                </a:cubicBezTo>
                <a:cubicBezTo>
                  <a:pt x="7443" y="985"/>
                  <a:pt x="7443" y="985"/>
                  <a:pt x="7443" y="985"/>
                </a:cubicBezTo>
                <a:cubicBezTo>
                  <a:pt x="7565" y="985"/>
                  <a:pt x="7565" y="985"/>
                  <a:pt x="7565" y="985"/>
                </a:cubicBezTo>
                <a:cubicBezTo>
                  <a:pt x="7565" y="915"/>
                  <a:pt x="7565" y="915"/>
                  <a:pt x="7565" y="915"/>
                </a:cubicBezTo>
                <a:cubicBezTo>
                  <a:pt x="7443" y="915"/>
                  <a:pt x="7443" y="915"/>
                  <a:pt x="7443" y="915"/>
                </a:cubicBezTo>
                <a:cubicBezTo>
                  <a:pt x="7443" y="841"/>
                  <a:pt x="7443" y="841"/>
                  <a:pt x="7443" y="841"/>
                </a:cubicBezTo>
                <a:cubicBezTo>
                  <a:pt x="7571" y="841"/>
                  <a:pt x="7571" y="841"/>
                  <a:pt x="7571" y="841"/>
                </a:cubicBezTo>
                <a:cubicBezTo>
                  <a:pt x="7571" y="771"/>
                  <a:pt x="7571" y="771"/>
                  <a:pt x="7571" y="771"/>
                </a:cubicBezTo>
                <a:cubicBezTo>
                  <a:pt x="7355" y="771"/>
                  <a:pt x="7355" y="771"/>
                  <a:pt x="7355" y="771"/>
                </a:cubicBezTo>
                <a:lnTo>
                  <a:pt x="7355" y="1141"/>
                </a:lnTo>
                <a:close/>
                <a:moveTo>
                  <a:pt x="7709" y="1141"/>
                </a:moveTo>
                <a:cubicBezTo>
                  <a:pt x="7796" y="1141"/>
                  <a:pt x="7796" y="1141"/>
                  <a:pt x="7796" y="1141"/>
                </a:cubicBezTo>
                <a:cubicBezTo>
                  <a:pt x="7796" y="771"/>
                  <a:pt x="7796" y="771"/>
                  <a:pt x="7796" y="771"/>
                </a:cubicBezTo>
                <a:cubicBezTo>
                  <a:pt x="7709" y="771"/>
                  <a:pt x="7709" y="771"/>
                  <a:pt x="7709" y="771"/>
                </a:cubicBezTo>
                <a:lnTo>
                  <a:pt x="7709" y="1141"/>
                </a:lnTo>
                <a:close/>
                <a:moveTo>
                  <a:pt x="8034" y="771"/>
                </a:moveTo>
                <a:cubicBezTo>
                  <a:pt x="7946" y="771"/>
                  <a:pt x="7946" y="771"/>
                  <a:pt x="7946" y="771"/>
                </a:cubicBezTo>
                <a:cubicBezTo>
                  <a:pt x="7946" y="1141"/>
                  <a:pt x="7946" y="1141"/>
                  <a:pt x="7946" y="1141"/>
                </a:cubicBezTo>
                <a:cubicBezTo>
                  <a:pt x="8148" y="1141"/>
                  <a:pt x="8148" y="1141"/>
                  <a:pt x="8148" y="1141"/>
                </a:cubicBezTo>
                <a:cubicBezTo>
                  <a:pt x="8148" y="1059"/>
                  <a:pt x="8148" y="1059"/>
                  <a:pt x="8148" y="1059"/>
                </a:cubicBezTo>
                <a:cubicBezTo>
                  <a:pt x="8034" y="1059"/>
                  <a:pt x="8034" y="1059"/>
                  <a:pt x="8034" y="1059"/>
                </a:cubicBezTo>
                <a:lnTo>
                  <a:pt x="8034" y="771"/>
                </a:lnTo>
                <a:close/>
                <a:moveTo>
                  <a:pt x="8256" y="1141"/>
                </a:moveTo>
                <a:cubicBezTo>
                  <a:pt x="8342" y="1141"/>
                  <a:pt x="8342" y="1141"/>
                  <a:pt x="8342" y="1141"/>
                </a:cubicBezTo>
                <a:cubicBezTo>
                  <a:pt x="8342" y="771"/>
                  <a:pt x="8342" y="771"/>
                  <a:pt x="8342" y="771"/>
                </a:cubicBezTo>
                <a:cubicBezTo>
                  <a:pt x="8256" y="771"/>
                  <a:pt x="8256" y="771"/>
                  <a:pt x="8256" y="771"/>
                </a:cubicBezTo>
                <a:lnTo>
                  <a:pt x="8256" y="1141"/>
                </a:lnTo>
                <a:close/>
                <a:moveTo>
                  <a:pt x="8693" y="1059"/>
                </a:moveTo>
                <a:cubicBezTo>
                  <a:pt x="8681" y="1063"/>
                  <a:pt x="8665" y="1065"/>
                  <a:pt x="8651" y="1065"/>
                </a:cubicBezTo>
                <a:cubicBezTo>
                  <a:pt x="8593" y="1065"/>
                  <a:pt x="8555" y="1027"/>
                  <a:pt x="8555" y="955"/>
                </a:cubicBezTo>
                <a:cubicBezTo>
                  <a:pt x="8555" y="881"/>
                  <a:pt x="8599" y="841"/>
                  <a:pt x="8661" y="841"/>
                </a:cubicBezTo>
                <a:cubicBezTo>
                  <a:pt x="8695" y="841"/>
                  <a:pt x="8725" y="847"/>
                  <a:pt x="8757" y="861"/>
                </a:cubicBezTo>
                <a:cubicBezTo>
                  <a:pt x="8757" y="861"/>
                  <a:pt x="8757" y="861"/>
                  <a:pt x="8773" y="783"/>
                </a:cubicBezTo>
                <a:cubicBezTo>
                  <a:pt x="8735" y="769"/>
                  <a:pt x="8697" y="763"/>
                  <a:pt x="8659" y="763"/>
                </a:cubicBezTo>
                <a:cubicBezTo>
                  <a:pt x="8535" y="763"/>
                  <a:pt x="8461" y="851"/>
                  <a:pt x="8461" y="963"/>
                </a:cubicBezTo>
                <a:cubicBezTo>
                  <a:pt x="8461" y="1085"/>
                  <a:pt x="8539" y="1147"/>
                  <a:pt x="8643" y="1147"/>
                </a:cubicBezTo>
                <a:cubicBezTo>
                  <a:pt x="8693" y="1147"/>
                  <a:pt x="8739" y="1137"/>
                  <a:pt x="8781" y="1119"/>
                </a:cubicBezTo>
                <a:cubicBezTo>
                  <a:pt x="8781" y="1119"/>
                  <a:pt x="8781" y="1119"/>
                  <a:pt x="8781" y="943"/>
                </a:cubicBezTo>
                <a:cubicBezTo>
                  <a:pt x="8781" y="943"/>
                  <a:pt x="8781" y="943"/>
                  <a:pt x="8693" y="943"/>
                </a:cubicBezTo>
                <a:cubicBezTo>
                  <a:pt x="8693" y="943"/>
                  <a:pt x="8693" y="943"/>
                  <a:pt x="8693" y="1059"/>
                </a:cubicBezTo>
                <a:close/>
                <a:moveTo>
                  <a:pt x="9160" y="911"/>
                </a:moveTo>
                <a:cubicBezTo>
                  <a:pt x="9010" y="911"/>
                  <a:pt x="9010" y="911"/>
                  <a:pt x="9010" y="911"/>
                </a:cubicBezTo>
                <a:cubicBezTo>
                  <a:pt x="9010" y="771"/>
                  <a:pt x="9010" y="771"/>
                  <a:pt x="9010" y="771"/>
                </a:cubicBezTo>
                <a:cubicBezTo>
                  <a:pt x="8923" y="771"/>
                  <a:pt x="8923" y="771"/>
                  <a:pt x="8923" y="771"/>
                </a:cubicBezTo>
                <a:cubicBezTo>
                  <a:pt x="8923" y="1141"/>
                  <a:pt x="8923" y="1141"/>
                  <a:pt x="8923" y="1141"/>
                </a:cubicBezTo>
                <a:cubicBezTo>
                  <a:pt x="9010" y="1141"/>
                  <a:pt x="9010" y="1141"/>
                  <a:pt x="9010" y="1141"/>
                </a:cubicBezTo>
                <a:cubicBezTo>
                  <a:pt x="9010" y="991"/>
                  <a:pt x="9010" y="991"/>
                  <a:pt x="9010" y="991"/>
                </a:cubicBezTo>
                <a:cubicBezTo>
                  <a:pt x="9160" y="991"/>
                  <a:pt x="9160" y="991"/>
                  <a:pt x="9160" y="991"/>
                </a:cubicBezTo>
                <a:cubicBezTo>
                  <a:pt x="9160" y="1141"/>
                  <a:pt x="9160" y="1141"/>
                  <a:pt x="9160" y="1141"/>
                </a:cubicBezTo>
                <a:cubicBezTo>
                  <a:pt x="9248" y="1141"/>
                  <a:pt x="9248" y="1141"/>
                  <a:pt x="9248" y="1141"/>
                </a:cubicBezTo>
                <a:cubicBezTo>
                  <a:pt x="9248" y="771"/>
                  <a:pt x="9248" y="771"/>
                  <a:pt x="9248" y="771"/>
                </a:cubicBezTo>
                <a:cubicBezTo>
                  <a:pt x="9160" y="771"/>
                  <a:pt x="9160" y="771"/>
                  <a:pt x="9160" y="771"/>
                </a:cubicBezTo>
                <a:lnTo>
                  <a:pt x="9160" y="911"/>
                </a:lnTo>
                <a:close/>
                <a:moveTo>
                  <a:pt x="9398" y="1141"/>
                </a:moveTo>
                <a:cubicBezTo>
                  <a:pt x="9615" y="1141"/>
                  <a:pt x="9615" y="1141"/>
                  <a:pt x="9615" y="1141"/>
                </a:cubicBezTo>
                <a:cubicBezTo>
                  <a:pt x="9615" y="1067"/>
                  <a:pt x="9615" y="1067"/>
                  <a:pt x="9615" y="1067"/>
                </a:cubicBezTo>
                <a:cubicBezTo>
                  <a:pt x="9484" y="1067"/>
                  <a:pt x="9484" y="1067"/>
                  <a:pt x="9484" y="1067"/>
                </a:cubicBezTo>
                <a:cubicBezTo>
                  <a:pt x="9484" y="985"/>
                  <a:pt x="9484" y="985"/>
                  <a:pt x="9484" y="985"/>
                </a:cubicBezTo>
                <a:cubicBezTo>
                  <a:pt x="9609" y="985"/>
                  <a:pt x="9609" y="985"/>
                  <a:pt x="9609" y="985"/>
                </a:cubicBezTo>
                <a:cubicBezTo>
                  <a:pt x="9609" y="915"/>
                  <a:pt x="9609" y="915"/>
                  <a:pt x="9609" y="915"/>
                </a:cubicBezTo>
                <a:cubicBezTo>
                  <a:pt x="9484" y="915"/>
                  <a:pt x="9484" y="915"/>
                  <a:pt x="9484" y="915"/>
                </a:cubicBezTo>
                <a:cubicBezTo>
                  <a:pt x="9484" y="841"/>
                  <a:pt x="9484" y="841"/>
                  <a:pt x="9484" y="841"/>
                </a:cubicBezTo>
                <a:cubicBezTo>
                  <a:pt x="9615" y="841"/>
                  <a:pt x="9615" y="841"/>
                  <a:pt x="9615" y="841"/>
                </a:cubicBezTo>
                <a:cubicBezTo>
                  <a:pt x="9615" y="771"/>
                  <a:pt x="9615" y="771"/>
                  <a:pt x="9615" y="771"/>
                </a:cubicBezTo>
                <a:cubicBezTo>
                  <a:pt x="9398" y="771"/>
                  <a:pt x="9398" y="771"/>
                  <a:pt x="9398" y="771"/>
                </a:cubicBezTo>
                <a:lnTo>
                  <a:pt x="9398" y="1141"/>
                </a:lnTo>
                <a:close/>
                <a:moveTo>
                  <a:pt x="9751" y="1141"/>
                </a:moveTo>
                <a:cubicBezTo>
                  <a:pt x="9839" y="1141"/>
                  <a:pt x="9839" y="1141"/>
                  <a:pt x="9839" y="1141"/>
                </a:cubicBezTo>
                <a:cubicBezTo>
                  <a:pt x="9839" y="771"/>
                  <a:pt x="9839" y="771"/>
                  <a:pt x="9839" y="771"/>
                </a:cubicBezTo>
                <a:cubicBezTo>
                  <a:pt x="9751" y="771"/>
                  <a:pt x="9751" y="771"/>
                  <a:pt x="9751" y="771"/>
                </a:cubicBezTo>
                <a:lnTo>
                  <a:pt x="9751" y="1141"/>
                </a:lnTo>
                <a:close/>
                <a:moveTo>
                  <a:pt x="10316" y="949"/>
                </a:moveTo>
                <a:cubicBezTo>
                  <a:pt x="10316" y="1083"/>
                  <a:pt x="10226" y="1143"/>
                  <a:pt x="10108" y="1143"/>
                </a:cubicBezTo>
                <a:cubicBezTo>
                  <a:pt x="10059" y="1143"/>
                  <a:pt x="10021" y="1141"/>
                  <a:pt x="9989" y="1139"/>
                </a:cubicBezTo>
                <a:cubicBezTo>
                  <a:pt x="9989" y="771"/>
                  <a:pt x="9989" y="771"/>
                  <a:pt x="9989" y="771"/>
                </a:cubicBezTo>
                <a:cubicBezTo>
                  <a:pt x="10021" y="769"/>
                  <a:pt x="10083" y="767"/>
                  <a:pt x="10126" y="767"/>
                </a:cubicBezTo>
                <a:cubicBezTo>
                  <a:pt x="10242" y="767"/>
                  <a:pt x="10316" y="819"/>
                  <a:pt x="10316" y="949"/>
                </a:cubicBezTo>
                <a:close/>
                <a:moveTo>
                  <a:pt x="10224" y="953"/>
                </a:moveTo>
                <a:cubicBezTo>
                  <a:pt x="10224" y="881"/>
                  <a:pt x="10188" y="843"/>
                  <a:pt x="10118" y="843"/>
                </a:cubicBezTo>
                <a:cubicBezTo>
                  <a:pt x="10106" y="843"/>
                  <a:pt x="10090" y="843"/>
                  <a:pt x="10075" y="845"/>
                </a:cubicBezTo>
                <a:cubicBezTo>
                  <a:pt x="10075" y="1063"/>
                  <a:pt x="10075" y="1063"/>
                  <a:pt x="10075" y="1063"/>
                </a:cubicBezTo>
                <a:cubicBezTo>
                  <a:pt x="10085" y="1065"/>
                  <a:pt x="10100" y="1065"/>
                  <a:pt x="10116" y="1065"/>
                </a:cubicBezTo>
                <a:cubicBezTo>
                  <a:pt x="10180" y="1065"/>
                  <a:pt x="10224" y="1027"/>
                  <a:pt x="10224" y="953"/>
                </a:cubicBezTo>
                <a:close/>
              </a:path>
            </a:pathLst>
          </a:custGeom>
          <a:solidFill>
            <a:srgbClr val="272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6" name="Freeform 6">
            <a:extLst>
              <a:ext uri="{FF2B5EF4-FFF2-40B4-BE49-F238E27FC236}">
                <a16:creationId xmlns:a16="http://schemas.microsoft.com/office/drawing/2014/main" id="{FB5C7669-83DA-423F-9062-2BB6BD6D3765}"/>
              </a:ext>
            </a:extLst>
          </p:cNvPr>
          <p:cNvSpPr>
            <a:spLocks noSelect="1"/>
          </p:cNvSpPr>
          <p:nvPr userDrawn="1"/>
        </p:nvSpPr>
        <p:spPr bwMode="auto">
          <a:xfrm>
            <a:off x="2981326" y="2432051"/>
            <a:ext cx="5227638" cy="1220788"/>
          </a:xfrm>
          <a:custGeom>
            <a:avLst/>
            <a:gdLst>
              <a:gd name="T0" fmla="*/ 15088 w 16477"/>
              <a:gd name="T1" fmla="*/ 2854 h 3847"/>
              <a:gd name="T2" fmla="*/ 14289 w 16477"/>
              <a:gd name="T3" fmla="*/ 2658 h 3847"/>
              <a:gd name="T4" fmla="*/ 15597 w 16477"/>
              <a:gd name="T5" fmla="*/ 0 h 3847"/>
              <a:gd name="T6" fmla="*/ 16477 w 16477"/>
              <a:gd name="T7" fmla="*/ 268 h 3847"/>
              <a:gd name="T8" fmla="*/ 15088 w 16477"/>
              <a:gd name="T9" fmla="*/ 2854 h 3847"/>
              <a:gd name="T10" fmla="*/ 13369 w 16477"/>
              <a:gd name="T11" fmla="*/ 2485 h 3847"/>
              <a:gd name="T12" fmla="*/ 14265 w 16477"/>
              <a:gd name="T13" fmla="*/ 2651 h 3847"/>
              <a:gd name="T14" fmla="*/ 14237 w 16477"/>
              <a:gd name="T15" fmla="*/ 1913 h 3847"/>
              <a:gd name="T16" fmla="*/ 14047 w 16477"/>
              <a:gd name="T17" fmla="*/ 152 h 3847"/>
              <a:gd name="T18" fmla="*/ 12694 w 16477"/>
              <a:gd name="T19" fmla="*/ 210 h 3847"/>
              <a:gd name="T20" fmla="*/ 12584 w 16477"/>
              <a:gd name="T21" fmla="*/ 799 h 3847"/>
              <a:gd name="T22" fmla="*/ 13151 w 16477"/>
              <a:gd name="T23" fmla="*/ 871 h 3847"/>
              <a:gd name="T24" fmla="*/ 13369 w 16477"/>
              <a:gd name="T25" fmla="*/ 2485 h 3847"/>
              <a:gd name="T26" fmla="*/ 12183 w 16477"/>
              <a:gd name="T27" fmla="*/ 2337 h 3847"/>
              <a:gd name="T28" fmla="*/ 12338 w 16477"/>
              <a:gd name="T29" fmla="*/ 1400 h 3847"/>
              <a:gd name="T30" fmla="*/ 10919 w 16477"/>
              <a:gd name="T31" fmla="*/ 84 h 3847"/>
              <a:gd name="T32" fmla="*/ 8745 w 16477"/>
              <a:gd name="T33" fmla="*/ 2413 h 3847"/>
              <a:gd name="T34" fmla="*/ 9699 w 16477"/>
              <a:gd name="T35" fmla="*/ 2319 h 3847"/>
              <a:gd name="T36" fmla="*/ 10781 w 16477"/>
              <a:gd name="T37" fmla="*/ 877 h 3847"/>
              <a:gd name="T38" fmla="*/ 11378 w 16477"/>
              <a:gd name="T39" fmla="*/ 1516 h 3847"/>
              <a:gd name="T40" fmla="*/ 11230 w 16477"/>
              <a:gd name="T41" fmla="*/ 2285 h 3847"/>
              <a:gd name="T42" fmla="*/ 12183 w 16477"/>
              <a:gd name="T43" fmla="*/ 2337 h 3847"/>
              <a:gd name="T44" fmla="*/ 321 w 16477"/>
              <a:gd name="T45" fmla="*/ 1308 h 3847"/>
              <a:gd name="T46" fmla="*/ 1623 w 16477"/>
              <a:gd name="T47" fmla="*/ 2748 h 3847"/>
              <a:gd name="T48" fmla="*/ 1020 w 16477"/>
              <a:gd name="T49" fmla="*/ 3178 h 3847"/>
              <a:gd name="T50" fmla="*/ 752 w 16477"/>
              <a:gd name="T51" fmla="*/ 3148 h 3847"/>
              <a:gd name="T52" fmla="*/ 772 w 16477"/>
              <a:gd name="T53" fmla="*/ 2690 h 3847"/>
              <a:gd name="T54" fmla="*/ 205 w 16477"/>
              <a:gd name="T55" fmla="*/ 2690 h 3847"/>
              <a:gd name="T56" fmla="*/ 0 w 16477"/>
              <a:gd name="T57" fmla="*/ 3767 h 3847"/>
              <a:gd name="T58" fmla="*/ 824 w 16477"/>
              <a:gd name="T59" fmla="*/ 3847 h 3847"/>
              <a:gd name="T60" fmla="*/ 2549 w 16477"/>
              <a:gd name="T61" fmla="*/ 2559 h 3847"/>
              <a:gd name="T62" fmla="*/ 1245 w 16477"/>
              <a:gd name="T63" fmla="*/ 1128 h 3847"/>
              <a:gd name="T64" fmla="*/ 1799 w 16477"/>
              <a:gd name="T65" fmla="*/ 727 h 3847"/>
              <a:gd name="T66" fmla="*/ 2032 w 16477"/>
              <a:gd name="T67" fmla="*/ 749 h 3847"/>
              <a:gd name="T68" fmla="*/ 2016 w 16477"/>
              <a:gd name="T69" fmla="*/ 1206 h 3847"/>
              <a:gd name="T70" fmla="*/ 2585 w 16477"/>
              <a:gd name="T71" fmla="*/ 1206 h 3847"/>
              <a:gd name="T72" fmla="*/ 2787 w 16477"/>
              <a:gd name="T73" fmla="*/ 174 h 3847"/>
              <a:gd name="T74" fmla="*/ 1938 w 16477"/>
              <a:gd name="T75" fmla="*/ 86 h 3847"/>
              <a:gd name="T76" fmla="*/ 321 w 16477"/>
              <a:gd name="T77" fmla="*/ 1308 h 3847"/>
              <a:gd name="T78" fmla="*/ 8826 w 16477"/>
              <a:gd name="T79" fmla="*/ 260 h 3847"/>
              <a:gd name="T80" fmla="*/ 7944 w 16477"/>
              <a:gd name="T81" fmla="*/ 6 h 3847"/>
              <a:gd name="T82" fmla="*/ 6724 w 16477"/>
              <a:gd name="T83" fmla="*/ 2806 h 3847"/>
              <a:gd name="T84" fmla="*/ 7666 w 16477"/>
              <a:gd name="T85" fmla="*/ 2591 h 3847"/>
              <a:gd name="T86" fmla="*/ 8826 w 16477"/>
              <a:gd name="T87" fmla="*/ 260 h 3847"/>
              <a:gd name="T88" fmla="*/ 5804 w 16477"/>
              <a:gd name="T89" fmla="*/ 2203 h 3847"/>
              <a:gd name="T90" fmla="*/ 5883 w 16477"/>
              <a:gd name="T91" fmla="*/ 3048 h 3847"/>
              <a:gd name="T92" fmla="*/ 6692 w 16477"/>
              <a:gd name="T93" fmla="*/ 2814 h 3847"/>
              <a:gd name="T94" fmla="*/ 6554 w 16477"/>
              <a:gd name="T95" fmla="*/ 152 h 3847"/>
              <a:gd name="T96" fmla="*/ 5229 w 16477"/>
              <a:gd name="T97" fmla="*/ 210 h 3847"/>
              <a:gd name="T98" fmla="*/ 5121 w 16477"/>
              <a:gd name="T99" fmla="*/ 799 h 3847"/>
              <a:gd name="T100" fmla="*/ 5666 w 16477"/>
              <a:gd name="T101" fmla="*/ 871 h 3847"/>
              <a:gd name="T102" fmla="*/ 5696 w 16477"/>
              <a:gd name="T103" fmla="*/ 1120 h 3847"/>
              <a:gd name="T104" fmla="*/ 4779 w 16477"/>
              <a:gd name="T105" fmla="*/ 2822 h 3847"/>
              <a:gd name="T106" fmla="*/ 4773 w 16477"/>
              <a:gd name="T107" fmla="*/ 2822 h 3847"/>
              <a:gd name="T108" fmla="*/ 4560 w 16477"/>
              <a:gd name="T109" fmla="*/ 152 h 3847"/>
              <a:gd name="T110" fmla="*/ 3230 w 16477"/>
              <a:gd name="T111" fmla="*/ 210 h 3847"/>
              <a:gd name="T112" fmla="*/ 3114 w 16477"/>
              <a:gd name="T113" fmla="*/ 799 h 3847"/>
              <a:gd name="T114" fmla="*/ 3689 w 16477"/>
              <a:gd name="T115" fmla="*/ 871 h 3847"/>
              <a:gd name="T116" fmla="*/ 3999 w 16477"/>
              <a:gd name="T117" fmla="*/ 3769 h 3847"/>
              <a:gd name="T118" fmla="*/ 4696 w 16477"/>
              <a:gd name="T119" fmla="*/ 3473 h 3847"/>
              <a:gd name="T120" fmla="*/ 5269 w 16477"/>
              <a:gd name="T121" fmla="*/ 3254 h 3847"/>
              <a:gd name="T122" fmla="*/ 5804 w 16477"/>
              <a:gd name="T123" fmla="*/ 2203 h 3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77" h="3847">
                <a:moveTo>
                  <a:pt x="15088" y="2854"/>
                </a:moveTo>
                <a:cubicBezTo>
                  <a:pt x="14824" y="2782"/>
                  <a:pt x="14557" y="2716"/>
                  <a:pt x="14289" y="2658"/>
                </a:cubicBezTo>
                <a:cubicBezTo>
                  <a:pt x="14289" y="2658"/>
                  <a:pt x="14289" y="2658"/>
                  <a:pt x="15597" y="0"/>
                </a:cubicBezTo>
                <a:cubicBezTo>
                  <a:pt x="15597" y="0"/>
                  <a:pt x="15597" y="0"/>
                  <a:pt x="16477" y="268"/>
                </a:cubicBezTo>
                <a:cubicBezTo>
                  <a:pt x="16477" y="268"/>
                  <a:pt x="16477" y="268"/>
                  <a:pt x="15088" y="2854"/>
                </a:cubicBezTo>
                <a:close/>
                <a:moveTo>
                  <a:pt x="13369" y="2485"/>
                </a:moveTo>
                <a:cubicBezTo>
                  <a:pt x="13670" y="2531"/>
                  <a:pt x="13968" y="2587"/>
                  <a:pt x="14265" y="2651"/>
                </a:cubicBezTo>
                <a:cubicBezTo>
                  <a:pt x="14265" y="2391"/>
                  <a:pt x="14265" y="2145"/>
                  <a:pt x="14237" y="1913"/>
                </a:cubicBezTo>
                <a:cubicBezTo>
                  <a:pt x="14047" y="152"/>
                  <a:pt x="14047" y="152"/>
                  <a:pt x="14047" y="152"/>
                </a:cubicBezTo>
                <a:cubicBezTo>
                  <a:pt x="13610" y="138"/>
                  <a:pt x="13093" y="160"/>
                  <a:pt x="12694" y="210"/>
                </a:cubicBezTo>
                <a:cubicBezTo>
                  <a:pt x="12584" y="799"/>
                  <a:pt x="12584" y="799"/>
                  <a:pt x="12584" y="799"/>
                </a:cubicBezTo>
                <a:cubicBezTo>
                  <a:pt x="12766" y="813"/>
                  <a:pt x="12985" y="843"/>
                  <a:pt x="13151" y="871"/>
                </a:cubicBezTo>
                <a:lnTo>
                  <a:pt x="13369" y="2485"/>
                </a:lnTo>
                <a:close/>
                <a:moveTo>
                  <a:pt x="12183" y="2337"/>
                </a:moveTo>
                <a:cubicBezTo>
                  <a:pt x="12282" y="2057"/>
                  <a:pt x="12338" y="1742"/>
                  <a:pt x="12338" y="1400"/>
                </a:cubicBezTo>
                <a:cubicBezTo>
                  <a:pt x="12338" y="637"/>
                  <a:pt x="11953" y="84"/>
                  <a:pt x="10919" y="84"/>
                </a:cubicBezTo>
                <a:cubicBezTo>
                  <a:pt x="9797" y="84"/>
                  <a:pt x="8806" y="979"/>
                  <a:pt x="8745" y="2413"/>
                </a:cubicBezTo>
                <a:cubicBezTo>
                  <a:pt x="9064" y="2373"/>
                  <a:pt x="9381" y="2341"/>
                  <a:pt x="9699" y="2319"/>
                </a:cubicBezTo>
                <a:cubicBezTo>
                  <a:pt x="9729" y="1622"/>
                  <a:pt x="10130" y="877"/>
                  <a:pt x="10781" y="877"/>
                </a:cubicBezTo>
                <a:cubicBezTo>
                  <a:pt x="11202" y="877"/>
                  <a:pt x="11378" y="1101"/>
                  <a:pt x="11378" y="1516"/>
                </a:cubicBezTo>
                <a:cubicBezTo>
                  <a:pt x="11378" y="1792"/>
                  <a:pt x="11324" y="2057"/>
                  <a:pt x="11230" y="2285"/>
                </a:cubicBezTo>
                <a:cubicBezTo>
                  <a:pt x="11548" y="2293"/>
                  <a:pt x="11867" y="2311"/>
                  <a:pt x="12183" y="2337"/>
                </a:cubicBezTo>
                <a:close/>
                <a:moveTo>
                  <a:pt x="321" y="1308"/>
                </a:moveTo>
                <a:cubicBezTo>
                  <a:pt x="321" y="2269"/>
                  <a:pt x="1623" y="2253"/>
                  <a:pt x="1623" y="2748"/>
                </a:cubicBezTo>
                <a:cubicBezTo>
                  <a:pt x="1623" y="3018"/>
                  <a:pt x="1385" y="3178"/>
                  <a:pt x="1020" y="3178"/>
                </a:cubicBezTo>
                <a:cubicBezTo>
                  <a:pt x="926" y="3178"/>
                  <a:pt x="824" y="3162"/>
                  <a:pt x="752" y="3148"/>
                </a:cubicBezTo>
                <a:cubicBezTo>
                  <a:pt x="766" y="3004"/>
                  <a:pt x="772" y="2836"/>
                  <a:pt x="772" y="2690"/>
                </a:cubicBezTo>
                <a:cubicBezTo>
                  <a:pt x="772" y="2690"/>
                  <a:pt x="772" y="2690"/>
                  <a:pt x="205" y="2690"/>
                </a:cubicBezTo>
                <a:cubicBezTo>
                  <a:pt x="205" y="2690"/>
                  <a:pt x="205" y="2690"/>
                  <a:pt x="0" y="3767"/>
                </a:cubicBezTo>
                <a:cubicBezTo>
                  <a:pt x="241" y="3811"/>
                  <a:pt x="561" y="3847"/>
                  <a:pt x="824" y="3847"/>
                </a:cubicBezTo>
                <a:cubicBezTo>
                  <a:pt x="1916" y="3847"/>
                  <a:pt x="2549" y="3220"/>
                  <a:pt x="2549" y="2559"/>
                </a:cubicBezTo>
                <a:cubicBezTo>
                  <a:pt x="2549" y="1642"/>
                  <a:pt x="1245" y="1614"/>
                  <a:pt x="1245" y="1128"/>
                </a:cubicBezTo>
                <a:cubicBezTo>
                  <a:pt x="1245" y="887"/>
                  <a:pt x="1435" y="727"/>
                  <a:pt x="1799" y="727"/>
                </a:cubicBezTo>
                <a:cubicBezTo>
                  <a:pt x="1886" y="727"/>
                  <a:pt x="1966" y="733"/>
                  <a:pt x="2032" y="749"/>
                </a:cubicBezTo>
                <a:cubicBezTo>
                  <a:pt x="2016" y="893"/>
                  <a:pt x="2016" y="1047"/>
                  <a:pt x="2016" y="1206"/>
                </a:cubicBezTo>
                <a:cubicBezTo>
                  <a:pt x="2016" y="1206"/>
                  <a:pt x="2016" y="1206"/>
                  <a:pt x="2585" y="1206"/>
                </a:cubicBezTo>
                <a:cubicBezTo>
                  <a:pt x="2787" y="174"/>
                  <a:pt x="2787" y="174"/>
                  <a:pt x="2787" y="174"/>
                </a:cubicBezTo>
                <a:cubicBezTo>
                  <a:pt x="2519" y="116"/>
                  <a:pt x="2220" y="86"/>
                  <a:pt x="1938" y="86"/>
                </a:cubicBezTo>
                <a:cubicBezTo>
                  <a:pt x="874" y="86"/>
                  <a:pt x="321" y="647"/>
                  <a:pt x="321" y="1308"/>
                </a:cubicBezTo>
                <a:close/>
                <a:moveTo>
                  <a:pt x="8826" y="260"/>
                </a:moveTo>
                <a:cubicBezTo>
                  <a:pt x="7944" y="6"/>
                  <a:pt x="7944" y="6"/>
                  <a:pt x="7944" y="6"/>
                </a:cubicBezTo>
                <a:cubicBezTo>
                  <a:pt x="6724" y="2806"/>
                  <a:pt x="6724" y="2806"/>
                  <a:pt x="6724" y="2806"/>
                </a:cubicBezTo>
                <a:cubicBezTo>
                  <a:pt x="7039" y="2726"/>
                  <a:pt x="7351" y="2653"/>
                  <a:pt x="7666" y="2591"/>
                </a:cubicBezTo>
                <a:cubicBezTo>
                  <a:pt x="8826" y="260"/>
                  <a:pt x="8826" y="260"/>
                  <a:pt x="8826" y="260"/>
                </a:cubicBezTo>
                <a:close/>
                <a:moveTo>
                  <a:pt x="5804" y="2203"/>
                </a:moveTo>
                <a:cubicBezTo>
                  <a:pt x="5883" y="3048"/>
                  <a:pt x="5883" y="3048"/>
                  <a:pt x="5883" y="3048"/>
                </a:cubicBezTo>
                <a:cubicBezTo>
                  <a:pt x="6153" y="2962"/>
                  <a:pt x="6421" y="2886"/>
                  <a:pt x="6692" y="2814"/>
                </a:cubicBezTo>
                <a:cubicBezTo>
                  <a:pt x="6554" y="152"/>
                  <a:pt x="6554" y="152"/>
                  <a:pt x="6554" y="152"/>
                </a:cubicBezTo>
                <a:cubicBezTo>
                  <a:pt x="6111" y="138"/>
                  <a:pt x="5586" y="160"/>
                  <a:pt x="5229" y="210"/>
                </a:cubicBezTo>
                <a:cubicBezTo>
                  <a:pt x="5121" y="799"/>
                  <a:pt x="5121" y="799"/>
                  <a:pt x="5121" y="799"/>
                </a:cubicBezTo>
                <a:cubicBezTo>
                  <a:pt x="5281" y="813"/>
                  <a:pt x="5500" y="843"/>
                  <a:pt x="5666" y="871"/>
                </a:cubicBezTo>
                <a:cubicBezTo>
                  <a:pt x="5696" y="1120"/>
                  <a:pt x="5696" y="1120"/>
                  <a:pt x="5696" y="1120"/>
                </a:cubicBezTo>
                <a:cubicBezTo>
                  <a:pt x="4779" y="2822"/>
                  <a:pt x="4779" y="2822"/>
                  <a:pt x="4779" y="2822"/>
                </a:cubicBezTo>
                <a:cubicBezTo>
                  <a:pt x="4773" y="2822"/>
                  <a:pt x="4773" y="2822"/>
                  <a:pt x="4773" y="2822"/>
                </a:cubicBezTo>
                <a:cubicBezTo>
                  <a:pt x="4560" y="152"/>
                  <a:pt x="4560" y="152"/>
                  <a:pt x="4560" y="152"/>
                </a:cubicBezTo>
                <a:cubicBezTo>
                  <a:pt x="4117" y="138"/>
                  <a:pt x="3629" y="160"/>
                  <a:pt x="3230" y="210"/>
                </a:cubicBezTo>
                <a:cubicBezTo>
                  <a:pt x="3114" y="799"/>
                  <a:pt x="3114" y="799"/>
                  <a:pt x="3114" y="799"/>
                </a:cubicBezTo>
                <a:cubicBezTo>
                  <a:pt x="3302" y="813"/>
                  <a:pt x="3520" y="843"/>
                  <a:pt x="3689" y="871"/>
                </a:cubicBezTo>
                <a:cubicBezTo>
                  <a:pt x="3999" y="3769"/>
                  <a:pt x="3999" y="3769"/>
                  <a:pt x="3999" y="3769"/>
                </a:cubicBezTo>
                <a:cubicBezTo>
                  <a:pt x="4228" y="3665"/>
                  <a:pt x="4460" y="3567"/>
                  <a:pt x="4696" y="3473"/>
                </a:cubicBezTo>
                <a:cubicBezTo>
                  <a:pt x="4887" y="3396"/>
                  <a:pt x="5077" y="3322"/>
                  <a:pt x="5269" y="3254"/>
                </a:cubicBezTo>
                <a:cubicBezTo>
                  <a:pt x="5804" y="2203"/>
                  <a:pt x="5804" y="2203"/>
                  <a:pt x="5804" y="2203"/>
                </a:cubicBezTo>
                <a:close/>
              </a:path>
            </a:pathLst>
          </a:custGeom>
          <a:solidFill>
            <a:srgbClr val="272A66"/>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7" name="Freeform 7">
            <a:extLst>
              <a:ext uri="{FF2B5EF4-FFF2-40B4-BE49-F238E27FC236}">
                <a16:creationId xmlns:a16="http://schemas.microsoft.com/office/drawing/2014/main" id="{C9C0C92E-3445-435E-A004-2D136B00DC32}"/>
              </a:ext>
            </a:extLst>
          </p:cNvPr>
          <p:cNvSpPr>
            <a:spLocks noSelect="1"/>
          </p:cNvSpPr>
          <p:nvPr userDrawn="1"/>
        </p:nvSpPr>
        <p:spPr bwMode="auto">
          <a:xfrm>
            <a:off x="4763" y="2933701"/>
            <a:ext cx="12185650" cy="1744663"/>
          </a:xfrm>
          <a:custGeom>
            <a:avLst/>
            <a:gdLst>
              <a:gd name="T0" fmla="*/ 38402 w 38404"/>
              <a:gd name="T1" fmla="*/ 1898 h 5495"/>
              <a:gd name="T2" fmla="*/ 38402 w 38404"/>
              <a:gd name="T3" fmla="*/ 0 h 5495"/>
              <a:gd name="T4" fmla="*/ 28945 w 38404"/>
              <a:gd name="T5" fmla="*/ 2580 h 5495"/>
              <a:gd name="T6" fmla="*/ 26283 w 38404"/>
              <a:gd name="T7" fmla="*/ 1749 h 5495"/>
              <a:gd name="T8" fmla="*/ 20228 w 38404"/>
              <a:gd name="T9" fmla="*/ 589 h 5495"/>
              <a:gd name="T10" fmla="*/ 14265 w 38404"/>
              <a:gd name="T11" fmla="*/ 1713 h 5495"/>
              <a:gd name="T12" fmla="*/ 14263 w 38404"/>
              <a:gd name="T13" fmla="*/ 1709 h 5495"/>
              <a:gd name="T14" fmla="*/ 14194 w 38404"/>
              <a:gd name="T15" fmla="*/ 1736 h 5495"/>
              <a:gd name="T16" fmla="*/ 0 w 38404"/>
              <a:gd name="T17" fmla="*/ 5334 h 5495"/>
              <a:gd name="T18" fmla="*/ 0 w 38404"/>
              <a:gd name="T19" fmla="*/ 5495 h 5495"/>
              <a:gd name="T20" fmla="*/ 14186 w 38404"/>
              <a:gd name="T21" fmla="*/ 1912 h 5495"/>
              <a:gd name="T22" fmla="*/ 14188 w 38404"/>
              <a:gd name="T23" fmla="*/ 1916 h 5495"/>
              <a:gd name="T24" fmla="*/ 14256 w 38404"/>
              <a:gd name="T25" fmla="*/ 1888 h 5495"/>
              <a:gd name="T26" fmla="*/ 20228 w 38404"/>
              <a:gd name="T27" fmla="*/ 749 h 5495"/>
              <a:gd name="T28" fmla="*/ 26223 w 38404"/>
              <a:gd name="T29" fmla="*/ 1897 h 5495"/>
              <a:gd name="T30" fmla="*/ 32537 w 38404"/>
              <a:gd name="T31" fmla="*/ 3130 h 5495"/>
              <a:gd name="T32" fmla="*/ 35298 w 38404"/>
              <a:gd name="T33" fmla="*/ 2904 h 5495"/>
              <a:gd name="T34" fmla="*/ 38404 w 38404"/>
              <a:gd name="T35" fmla="*/ 2209 h 5495"/>
              <a:gd name="T36" fmla="*/ 38404 w 38404"/>
              <a:gd name="T37" fmla="*/ 1897 h 5495"/>
              <a:gd name="T38" fmla="*/ 38402 w 38404"/>
              <a:gd name="T39" fmla="*/ 1898 h 5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404" h="5495">
                <a:moveTo>
                  <a:pt x="38402" y="1898"/>
                </a:moveTo>
                <a:cubicBezTo>
                  <a:pt x="38402" y="0"/>
                  <a:pt x="38402" y="0"/>
                  <a:pt x="38402" y="0"/>
                </a:cubicBezTo>
                <a:cubicBezTo>
                  <a:pt x="35912" y="2120"/>
                  <a:pt x="32704" y="3236"/>
                  <a:pt x="28945" y="2580"/>
                </a:cubicBezTo>
                <a:cubicBezTo>
                  <a:pt x="28039" y="2379"/>
                  <a:pt x="27150" y="2102"/>
                  <a:pt x="26283" y="1749"/>
                </a:cubicBezTo>
                <a:cubicBezTo>
                  <a:pt x="24356" y="979"/>
                  <a:pt x="22319" y="589"/>
                  <a:pt x="20228" y="589"/>
                </a:cubicBezTo>
                <a:cubicBezTo>
                  <a:pt x="18170" y="589"/>
                  <a:pt x="16164" y="967"/>
                  <a:pt x="14265" y="1713"/>
                </a:cubicBezTo>
                <a:cubicBezTo>
                  <a:pt x="14263" y="1709"/>
                  <a:pt x="14263" y="1709"/>
                  <a:pt x="14263" y="1709"/>
                </a:cubicBezTo>
                <a:cubicBezTo>
                  <a:pt x="14194" y="1736"/>
                  <a:pt x="14194" y="1736"/>
                  <a:pt x="14194" y="1736"/>
                </a:cubicBezTo>
                <a:cubicBezTo>
                  <a:pt x="9638" y="3587"/>
                  <a:pt x="4881" y="4791"/>
                  <a:pt x="0" y="5334"/>
                </a:cubicBezTo>
                <a:cubicBezTo>
                  <a:pt x="0" y="5495"/>
                  <a:pt x="0" y="5495"/>
                  <a:pt x="0" y="5495"/>
                </a:cubicBezTo>
                <a:cubicBezTo>
                  <a:pt x="4877" y="4954"/>
                  <a:pt x="9632" y="3755"/>
                  <a:pt x="14186" y="1912"/>
                </a:cubicBezTo>
                <a:cubicBezTo>
                  <a:pt x="14188" y="1916"/>
                  <a:pt x="14188" y="1916"/>
                  <a:pt x="14188" y="1916"/>
                </a:cubicBezTo>
                <a:cubicBezTo>
                  <a:pt x="14256" y="1888"/>
                  <a:pt x="14256" y="1888"/>
                  <a:pt x="14256" y="1888"/>
                </a:cubicBezTo>
                <a:cubicBezTo>
                  <a:pt x="16156" y="1132"/>
                  <a:pt x="18165" y="749"/>
                  <a:pt x="20228" y="749"/>
                </a:cubicBezTo>
                <a:cubicBezTo>
                  <a:pt x="22298" y="749"/>
                  <a:pt x="24316" y="1135"/>
                  <a:pt x="26223" y="1897"/>
                </a:cubicBezTo>
                <a:cubicBezTo>
                  <a:pt x="28231" y="2715"/>
                  <a:pt x="30356" y="3130"/>
                  <a:pt x="32537" y="3130"/>
                </a:cubicBezTo>
                <a:cubicBezTo>
                  <a:pt x="33470" y="3130"/>
                  <a:pt x="34392" y="3054"/>
                  <a:pt x="35298" y="2904"/>
                </a:cubicBezTo>
                <a:cubicBezTo>
                  <a:pt x="36367" y="2754"/>
                  <a:pt x="37405" y="2519"/>
                  <a:pt x="38404" y="2209"/>
                </a:cubicBezTo>
                <a:cubicBezTo>
                  <a:pt x="38404" y="1897"/>
                  <a:pt x="38404" y="1897"/>
                  <a:pt x="38404" y="1897"/>
                </a:cubicBezTo>
                <a:cubicBezTo>
                  <a:pt x="38403" y="1898"/>
                  <a:pt x="38403" y="1898"/>
                  <a:pt x="38402" y="1898"/>
                </a:cubicBezTo>
                <a:close/>
              </a:path>
            </a:pathLst>
          </a:custGeom>
          <a:gradFill>
            <a:gsLst>
              <a:gs pos="91345">
                <a:srgbClr val="E8EFBF"/>
              </a:gs>
              <a:gs pos="85000">
                <a:srgbClr val="D8E390"/>
              </a:gs>
              <a:gs pos="75000">
                <a:srgbClr val="B8CB33"/>
              </a:gs>
              <a:gs pos="100000">
                <a:srgbClr val="FFFFFF"/>
              </a:gs>
            </a:gsLst>
            <a:lin ang="5400000" scaled="1"/>
          </a:gradFill>
          <a:ln>
            <a:noFill/>
          </a:ln>
        </p:spPr>
        <p:txBody>
          <a:bodyPr vert="horz" wrap="square" lIns="91440" tIns="45720" rIns="91440" bIns="45720" numCol="1" anchor="t" anchorCtr="0" compatLnSpc="1">
            <a:prstTxWarp prst="textNoShape">
              <a:avLst/>
            </a:prstTxWarp>
          </a:bodyPr>
          <a:lstStyle/>
          <a:p>
            <a:endParaRPr lang="nl-NL" dirty="0"/>
          </a:p>
        </p:txBody>
      </p:sp>
      <p:sp>
        <p:nvSpPr>
          <p:cNvPr id="2" name="Titel 1">
            <a:extLst>
              <a:ext uri="{FF2B5EF4-FFF2-40B4-BE49-F238E27FC236}">
                <a16:creationId xmlns:a16="http://schemas.microsoft.com/office/drawing/2014/main" id="{5A9525CA-4310-4567-B032-AEACAC6804BF}"/>
              </a:ext>
            </a:extLst>
          </p:cNvPr>
          <p:cNvSpPr>
            <a:spLocks noGrp="1" noSelect="1"/>
          </p:cNvSpPr>
          <p:nvPr>
            <p:ph type="title" hasCustomPrompt="1"/>
          </p:nvPr>
        </p:nvSpPr>
        <p:spPr>
          <a:xfrm>
            <a:off x="747619" y="4986300"/>
            <a:ext cx="10699936" cy="1143000"/>
          </a:xfrm>
        </p:spPr>
        <p:txBody>
          <a:bodyPr/>
          <a:lstStyle>
            <a:lvl1pPr algn="ctr">
              <a:defRPr sz="4800"/>
            </a:lvl1pPr>
          </a:lstStyle>
          <a:p>
            <a:r>
              <a:rPr lang="nl-NL" dirty="0"/>
              <a:t>[Tekst]</a:t>
            </a:r>
          </a:p>
        </p:txBody>
      </p:sp>
    </p:spTree>
    <p:extLst>
      <p:ext uri="{BB962C8B-B14F-4D97-AF65-F5344CB8AC3E}">
        <p14:creationId xmlns:p14="http://schemas.microsoft.com/office/powerpoint/2010/main" val="4208356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ussentitel">
    <p:bg>
      <p:bgPr>
        <a:solidFill>
          <a:srgbClr val="B8CB33"/>
        </a:solidFill>
        <a:effectLst/>
      </p:bgPr>
    </p:bg>
    <p:spTree>
      <p:nvGrpSpPr>
        <p:cNvPr id="1" name=""/>
        <p:cNvGrpSpPr/>
        <p:nvPr/>
      </p:nvGrpSpPr>
      <p:grpSpPr>
        <a:xfrm>
          <a:off x="0" y="0"/>
          <a:ext cx="0" cy="0"/>
          <a:chOff x="0" y="0"/>
          <a:chExt cx="0" cy="0"/>
        </a:xfrm>
      </p:grpSpPr>
      <p:grpSp>
        <p:nvGrpSpPr>
          <p:cNvPr id="16" name="Groep 15">
            <a:extLst>
              <a:ext uri="{FF2B5EF4-FFF2-40B4-BE49-F238E27FC236}">
                <a16:creationId xmlns:a16="http://schemas.microsoft.com/office/drawing/2014/main" id="{F68654D8-A6C6-4F23-9C92-4CF72866802B}"/>
              </a:ext>
            </a:extLst>
          </p:cNvPr>
          <p:cNvGrpSpPr>
            <a:grpSpLocks/>
          </p:cNvGrpSpPr>
          <p:nvPr userDrawn="1"/>
        </p:nvGrpSpPr>
        <p:grpSpPr>
          <a:xfrm>
            <a:off x="7345363" y="5694363"/>
            <a:ext cx="4845050" cy="1163638"/>
            <a:chOff x="7345363" y="5694363"/>
            <a:chExt cx="4845050" cy="1163638"/>
          </a:xfrm>
          <a:solidFill>
            <a:srgbClr val="FFFFFF"/>
          </a:solidFill>
        </p:grpSpPr>
        <p:sp>
          <p:nvSpPr>
            <p:cNvPr id="14" name="Freeform 8">
              <a:extLst>
                <a:ext uri="{FF2B5EF4-FFF2-40B4-BE49-F238E27FC236}">
                  <a16:creationId xmlns:a16="http://schemas.microsoft.com/office/drawing/2014/main" id="{0FA2363E-3190-43B9-AF76-877B312BC8A7}"/>
                </a:ext>
              </a:extLst>
            </p:cNvPr>
            <p:cNvSpPr>
              <a:spLocks/>
            </p:cNvSpPr>
            <p:nvPr userDrawn="1"/>
          </p:nvSpPr>
          <p:spPr bwMode="auto">
            <a:xfrm>
              <a:off x="10529888" y="6421438"/>
              <a:ext cx="1660525" cy="290513"/>
            </a:xfrm>
            <a:custGeom>
              <a:avLst/>
              <a:gdLst>
                <a:gd name="T0" fmla="*/ 4786 w 5232"/>
                <a:gd name="T1" fmla="*/ 146 h 917"/>
                <a:gd name="T2" fmla="*/ 705 w 5232"/>
                <a:gd name="T3" fmla="*/ 858 h 917"/>
                <a:gd name="T4" fmla="*/ 0 w 5232"/>
                <a:gd name="T5" fmla="*/ 917 h 917"/>
                <a:gd name="T6" fmla="*/ 4797 w 5232"/>
                <a:gd name="T7" fmla="*/ 182 h 917"/>
                <a:gd name="T8" fmla="*/ 5232 w 5232"/>
                <a:gd name="T9" fmla="*/ 40 h 917"/>
                <a:gd name="T10" fmla="*/ 5232 w 5232"/>
                <a:gd name="T11" fmla="*/ 0 h 917"/>
                <a:gd name="T12" fmla="*/ 4786 w 5232"/>
                <a:gd name="T13" fmla="*/ 146 h 917"/>
              </a:gdLst>
              <a:ahLst/>
              <a:cxnLst>
                <a:cxn ang="0">
                  <a:pos x="T0" y="T1"/>
                </a:cxn>
                <a:cxn ang="0">
                  <a:pos x="T2" y="T3"/>
                </a:cxn>
                <a:cxn ang="0">
                  <a:pos x="T4" y="T5"/>
                </a:cxn>
                <a:cxn ang="0">
                  <a:pos x="T6" y="T7"/>
                </a:cxn>
                <a:cxn ang="0">
                  <a:pos x="T8" y="T9"/>
                </a:cxn>
                <a:cxn ang="0">
                  <a:pos x="T10" y="T11"/>
                </a:cxn>
                <a:cxn ang="0">
                  <a:pos x="T12" y="T13"/>
                </a:cxn>
              </a:cxnLst>
              <a:rect l="0" t="0" r="r" b="b"/>
              <a:pathLst>
                <a:path w="5232" h="917">
                  <a:moveTo>
                    <a:pt x="4786" y="146"/>
                  </a:moveTo>
                  <a:cubicBezTo>
                    <a:pt x="3484" y="550"/>
                    <a:pt x="2115" y="788"/>
                    <a:pt x="705" y="858"/>
                  </a:cubicBezTo>
                  <a:cubicBezTo>
                    <a:pt x="472" y="891"/>
                    <a:pt x="237" y="911"/>
                    <a:pt x="0" y="917"/>
                  </a:cubicBezTo>
                  <a:cubicBezTo>
                    <a:pt x="1663" y="901"/>
                    <a:pt x="3276" y="654"/>
                    <a:pt x="4797" y="182"/>
                  </a:cubicBezTo>
                  <a:cubicBezTo>
                    <a:pt x="4944" y="137"/>
                    <a:pt x="5089" y="89"/>
                    <a:pt x="5232" y="40"/>
                  </a:cubicBezTo>
                  <a:cubicBezTo>
                    <a:pt x="5232" y="0"/>
                    <a:pt x="5232" y="0"/>
                    <a:pt x="5232" y="0"/>
                  </a:cubicBezTo>
                  <a:cubicBezTo>
                    <a:pt x="5085" y="50"/>
                    <a:pt x="4937" y="99"/>
                    <a:pt x="4786" y="1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502" rtl="0" eaLnBrk="1" fontAlgn="auto" latinLnBrk="0" hangingPunct="1">
                <a:lnSpc>
                  <a:spcPct val="100000"/>
                </a:lnSpc>
                <a:spcBef>
                  <a:spcPts val="0"/>
                </a:spcBef>
                <a:spcAft>
                  <a:spcPts val="0"/>
                </a:spcAft>
                <a:buClrTx/>
                <a:buSzTx/>
                <a:buFontTx/>
                <a:buNone/>
                <a:tabLst/>
                <a:defRPr/>
              </a:pPr>
              <a:endParaRPr kumimoji="0" lang="nl-NL" sz="2100" b="0" i="0" u="none" strike="noStrike" kern="1200" cap="none" spc="0" normalizeH="0" baseline="0" noProof="0" dirty="0">
                <a:ln>
                  <a:noFill/>
                </a:ln>
                <a:solidFill>
                  <a:srgbClr val="272A66"/>
                </a:solidFill>
                <a:effectLst/>
                <a:uLnTx/>
                <a:uFillTx/>
                <a:latin typeface="Calibri"/>
                <a:ea typeface="+mn-ea"/>
                <a:cs typeface="+mn-cs"/>
              </a:endParaRPr>
            </a:p>
          </p:txBody>
        </p:sp>
        <p:sp>
          <p:nvSpPr>
            <p:cNvPr id="15" name="Freeform 9">
              <a:extLst>
                <a:ext uri="{FF2B5EF4-FFF2-40B4-BE49-F238E27FC236}">
                  <a16:creationId xmlns:a16="http://schemas.microsoft.com/office/drawing/2014/main" id="{42765E8A-4406-43DF-B89F-86AA2D61EC8C}"/>
                </a:ext>
              </a:extLst>
            </p:cNvPr>
            <p:cNvSpPr>
              <a:spLocks/>
            </p:cNvSpPr>
            <p:nvPr userDrawn="1"/>
          </p:nvSpPr>
          <p:spPr bwMode="auto">
            <a:xfrm>
              <a:off x="7345363" y="5694363"/>
              <a:ext cx="4845050" cy="1163638"/>
            </a:xfrm>
            <a:custGeom>
              <a:avLst/>
              <a:gdLst>
                <a:gd name="T0" fmla="*/ 14238 w 15267"/>
                <a:gd name="T1" fmla="*/ 1356 h 3665"/>
                <a:gd name="T2" fmla="*/ 10034 w 15267"/>
                <a:gd name="T3" fmla="*/ 3167 h 3665"/>
                <a:gd name="T4" fmla="*/ 9860 w 15267"/>
                <a:gd name="T5" fmla="*/ 3168 h 3665"/>
                <a:gd name="T6" fmla="*/ 9860 w 15267"/>
                <a:gd name="T7" fmla="*/ 3170 h 3665"/>
                <a:gd name="T8" fmla="*/ 7524 w 15267"/>
                <a:gd name="T9" fmla="*/ 2713 h 3665"/>
                <a:gd name="T10" fmla="*/ 5270 w 15267"/>
                <a:gd name="T11" fmla="*/ 2282 h 3665"/>
                <a:gd name="T12" fmla="*/ 3041 w 15267"/>
                <a:gd name="T13" fmla="*/ 2704 h 3665"/>
                <a:gd name="T14" fmla="*/ 3040 w 15267"/>
                <a:gd name="T15" fmla="*/ 2702 h 3665"/>
                <a:gd name="T16" fmla="*/ 3024 w 15267"/>
                <a:gd name="T17" fmla="*/ 2709 h 3665"/>
                <a:gd name="T18" fmla="*/ 0 w 15267"/>
                <a:gd name="T19" fmla="*/ 3665 h 3665"/>
                <a:gd name="T20" fmla="*/ 166 w 15267"/>
                <a:gd name="T21" fmla="*/ 3665 h 3665"/>
                <a:gd name="T22" fmla="*/ 3022 w 15267"/>
                <a:gd name="T23" fmla="*/ 2751 h 3665"/>
                <a:gd name="T24" fmla="*/ 3023 w 15267"/>
                <a:gd name="T25" fmla="*/ 2752 h 3665"/>
                <a:gd name="T26" fmla="*/ 3039 w 15267"/>
                <a:gd name="T27" fmla="*/ 2745 h 3665"/>
                <a:gd name="T28" fmla="*/ 5270 w 15267"/>
                <a:gd name="T29" fmla="*/ 2320 h 3665"/>
                <a:gd name="T30" fmla="*/ 7510 w 15267"/>
                <a:gd name="T31" fmla="*/ 2749 h 3665"/>
                <a:gd name="T32" fmla="*/ 9861 w 15267"/>
                <a:gd name="T33" fmla="*/ 3208 h 3665"/>
                <a:gd name="T34" fmla="*/ 10035 w 15267"/>
                <a:gd name="T35" fmla="*/ 3205 h 3665"/>
                <a:gd name="T36" fmla="*/ 10740 w 15267"/>
                <a:gd name="T37" fmla="*/ 3146 h 3665"/>
                <a:gd name="T38" fmla="*/ 10670 w 15267"/>
                <a:gd name="T39" fmla="*/ 3149 h 3665"/>
                <a:gd name="T40" fmla="*/ 10740 w 15267"/>
                <a:gd name="T41" fmla="*/ 3146 h 3665"/>
                <a:gd name="T42" fmla="*/ 11050 w 15267"/>
                <a:gd name="T43" fmla="*/ 3095 h 3665"/>
                <a:gd name="T44" fmla="*/ 10937 w 15267"/>
                <a:gd name="T45" fmla="*/ 3112 h 3665"/>
                <a:gd name="T46" fmla="*/ 11050 w 15267"/>
                <a:gd name="T47" fmla="*/ 3095 h 3665"/>
                <a:gd name="T48" fmla="*/ 15267 w 15267"/>
                <a:gd name="T49" fmla="*/ 772 h 3665"/>
                <a:gd name="T50" fmla="*/ 15267 w 15267"/>
                <a:gd name="T51" fmla="*/ 77 h 3665"/>
                <a:gd name="T52" fmla="*/ 15267 w 15267"/>
                <a:gd name="T53" fmla="*/ 35 h 3665"/>
                <a:gd name="T54" fmla="*/ 15267 w 15267"/>
                <a:gd name="T55" fmla="*/ 0 h 3665"/>
                <a:gd name="T56" fmla="*/ 14238 w 15267"/>
                <a:gd name="T57" fmla="*/ 1356 h 3665"/>
                <a:gd name="T58" fmla="*/ 10597 w 15267"/>
                <a:gd name="T59" fmla="*/ 3153 h 3665"/>
                <a:gd name="T60" fmla="*/ 10597 w 15267"/>
                <a:gd name="T61" fmla="*/ 3153 h 3665"/>
                <a:gd name="T62" fmla="*/ 10711 w 15267"/>
                <a:gd name="T63" fmla="*/ 3141 h 3665"/>
                <a:gd name="T64" fmla="*/ 10597 w 15267"/>
                <a:gd name="T65" fmla="*/ 3153 h 3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267" h="3665">
                  <a:moveTo>
                    <a:pt x="14238" y="1356"/>
                  </a:moveTo>
                  <a:cubicBezTo>
                    <a:pt x="13110" y="2485"/>
                    <a:pt x="11623" y="3124"/>
                    <a:pt x="10034" y="3167"/>
                  </a:cubicBezTo>
                  <a:cubicBezTo>
                    <a:pt x="9976" y="3168"/>
                    <a:pt x="9918" y="3168"/>
                    <a:pt x="9860" y="3168"/>
                  </a:cubicBezTo>
                  <a:cubicBezTo>
                    <a:pt x="9860" y="3170"/>
                    <a:pt x="9860" y="3170"/>
                    <a:pt x="9860" y="3170"/>
                  </a:cubicBezTo>
                  <a:cubicBezTo>
                    <a:pt x="9053" y="3170"/>
                    <a:pt x="8267" y="3016"/>
                    <a:pt x="7524" y="2713"/>
                  </a:cubicBezTo>
                  <a:cubicBezTo>
                    <a:pt x="6807" y="2427"/>
                    <a:pt x="6049" y="2282"/>
                    <a:pt x="5270" y="2282"/>
                  </a:cubicBezTo>
                  <a:cubicBezTo>
                    <a:pt x="4501" y="2282"/>
                    <a:pt x="3751" y="2424"/>
                    <a:pt x="3041" y="2704"/>
                  </a:cubicBezTo>
                  <a:cubicBezTo>
                    <a:pt x="3040" y="2702"/>
                    <a:pt x="3040" y="2702"/>
                    <a:pt x="3040" y="2702"/>
                  </a:cubicBezTo>
                  <a:cubicBezTo>
                    <a:pt x="3024" y="2709"/>
                    <a:pt x="3024" y="2709"/>
                    <a:pt x="3024" y="2709"/>
                  </a:cubicBezTo>
                  <a:cubicBezTo>
                    <a:pt x="2040" y="3109"/>
                    <a:pt x="1030" y="3428"/>
                    <a:pt x="0" y="3665"/>
                  </a:cubicBezTo>
                  <a:cubicBezTo>
                    <a:pt x="166" y="3665"/>
                    <a:pt x="166" y="3665"/>
                    <a:pt x="166" y="3665"/>
                  </a:cubicBezTo>
                  <a:cubicBezTo>
                    <a:pt x="1137" y="3433"/>
                    <a:pt x="2091" y="3128"/>
                    <a:pt x="3022" y="2751"/>
                  </a:cubicBezTo>
                  <a:cubicBezTo>
                    <a:pt x="3023" y="2752"/>
                    <a:pt x="3023" y="2752"/>
                    <a:pt x="3023" y="2752"/>
                  </a:cubicBezTo>
                  <a:cubicBezTo>
                    <a:pt x="3039" y="2745"/>
                    <a:pt x="3039" y="2745"/>
                    <a:pt x="3039" y="2745"/>
                  </a:cubicBezTo>
                  <a:cubicBezTo>
                    <a:pt x="3749" y="2463"/>
                    <a:pt x="4500" y="2320"/>
                    <a:pt x="5270" y="2320"/>
                  </a:cubicBezTo>
                  <a:cubicBezTo>
                    <a:pt x="6044" y="2320"/>
                    <a:pt x="6797" y="2464"/>
                    <a:pt x="7510" y="2749"/>
                  </a:cubicBezTo>
                  <a:cubicBezTo>
                    <a:pt x="8257" y="3053"/>
                    <a:pt x="9048" y="3208"/>
                    <a:pt x="9861" y="3208"/>
                  </a:cubicBezTo>
                  <a:cubicBezTo>
                    <a:pt x="9919" y="3208"/>
                    <a:pt x="9977" y="3207"/>
                    <a:pt x="10035" y="3205"/>
                  </a:cubicBezTo>
                  <a:cubicBezTo>
                    <a:pt x="10272" y="3199"/>
                    <a:pt x="10507" y="3179"/>
                    <a:pt x="10740" y="3146"/>
                  </a:cubicBezTo>
                  <a:cubicBezTo>
                    <a:pt x="10716" y="3147"/>
                    <a:pt x="10693" y="3148"/>
                    <a:pt x="10670" y="3149"/>
                  </a:cubicBezTo>
                  <a:cubicBezTo>
                    <a:pt x="10693" y="3148"/>
                    <a:pt x="10716" y="3147"/>
                    <a:pt x="10740" y="3146"/>
                  </a:cubicBezTo>
                  <a:cubicBezTo>
                    <a:pt x="10844" y="3132"/>
                    <a:pt x="10947" y="3114"/>
                    <a:pt x="11050" y="3095"/>
                  </a:cubicBezTo>
                  <a:cubicBezTo>
                    <a:pt x="11012" y="3101"/>
                    <a:pt x="10975" y="3106"/>
                    <a:pt x="10937" y="3112"/>
                  </a:cubicBezTo>
                  <a:cubicBezTo>
                    <a:pt x="10975" y="3106"/>
                    <a:pt x="11012" y="3101"/>
                    <a:pt x="11050" y="3095"/>
                  </a:cubicBezTo>
                  <a:cubicBezTo>
                    <a:pt x="12759" y="2822"/>
                    <a:pt x="14248" y="1971"/>
                    <a:pt x="15267" y="772"/>
                  </a:cubicBezTo>
                  <a:cubicBezTo>
                    <a:pt x="15267" y="77"/>
                    <a:pt x="15267" y="77"/>
                    <a:pt x="15267" y="77"/>
                  </a:cubicBezTo>
                  <a:cubicBezTo>
                    <a:pt x="15267" y="35"/>
                    <a:pt x="15267" y="35"/>
                    <a:pt x="15267" y="35"/>
                  </a:cubicBezTo>
                  <a:cubicBezTo>
                    <a:pt x="15267" y="0"/>
                    <a:pt x="15267" y="0"/>
                    <a:pt x="15267" y="0"/>
                  </a:cubicBezTo>
                  <a:cubicBezTo>
                    <a:pt x="14992" y="491"/>
                    <a:pt x="14647" y="947"/>
                    <a:pt x="14238" y="1356"/>
                  </a:cubicBezTo>
                  <a:close/>
                  <a:moveTo>
                    <a:pt x="10597" y="3153"/>
                  </a:moveTo>
                  <a:cubicBezTo>
                    <a:pt x="10597" y="3153"/>
                    <a:pt x="10597" y="3153"/>
                    <a:pt x="10597" y="3153"/>
                  </a:cubicBezTo>
                  <a:cubicBezTo>
                    <a:pt x="10635" y="3149"/>
                    <a:pt x="10673" y="3145"/>
                    <a:pt x="10711" y="3141"/>
                  </a:cubicBezTo>
                  <a:cubicBezTo>
                    <a:pt x="10673" y="3145"/>
                    <a:pt x="10635" y="3149"/>
                    <a:pt x="10597" y="31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502" rtl="0" eaLnBrk="1" fontAlgn="auto" latinLnBrk="0" hangingPunct="1">
                <a:lnSpc>
                  <a:spcPct val="100000"/>
                </a:lnSpc>
                <a:spcBef>
                  <a:spcPts val="0"/>
                </a:spcBef>
                <a:spcAft>
                  <a:spcPts val="0"/>
                </a:spcAft>
                <a:buClrTx/>
                <a:buSzTx/>
                <a:buFontTx/>
                <a:buNone/>
                <a:tabLst/>
                <a:defRPr/>
              </a:pPr>
              <a:endParaRPr kumimoji="0" lang="nl-NL" sz="2100" b="0" i="0" u="none" strike="noStrike" kern="1200" cap="none" spc="0" normalizeH="0" baseline="0" noProof="0" dirty="0">
                <a:ln>
                  <a:noFill/>
                </a:ln>
                <a:solidFill>
                  <a:srgbClr val="272A66"/>
                </a:solidFill>
                <a:effectLst/>
                <a:uLnTx/>
                <a:uFillTx/>
                <a:latin typeface="Calibri"/>
                <a:ea typeface="+mn-ea"/>
                <a:cs typeface="+mn-cs"/>
              </a:endParaRPr>
            </a:p>
          </p:txBody>
        </p:sp>
      </p:grpSp>
      <p:grpSp>
        <p:nvGrpSpPr>
          <p:cNvPr id="17" name="Groep 16">
            <a:extLst>
              <a:ext uri="{FF2B5EF4-FFF2-40B4-BE49-F238E27FC236}">
                <a16:creationId xmlns:a16="http://schemas.microsoft.com/office/drawing/2014/main" id="{3C7AB21F-B78E-4733-8A4E-87070E0178F4}"/>
              </a:ext>
            </a:extLst>
          </p:cNvPr>
          <p:cNvGrpSpPr>
            <a:grpSpLocks/>
          </p:cNvGrpSpPr>
          <p:nvPr userDrawn="1"/>
        </p:nvGrpSpPr>
        <p:grpSpPr>
          <a:xfrm>
            <a:off x="4763" y="0"/>
            <a:ext cx="5607051" cy="1157288"/>
            <a:chOff x="4763" y="0"/>
            <a:chExt cx="5607051" cy="1157288"/>
          </a:xfrm>
          <a:solidFill>
            <a:srgbClr val="FFFFFF"/>
          </a:solidFill>
        </p:grpSpPr>
        <p:sp>
          <p:nvSpPr>
            <p:cNvPr id="11" name="Freeform 5">
              <a:extLst>
                <a:ext uri="{FF2B5EF4-FFF2-40B4-BE49-F238E27FC236}">
                  <a16:creationId xmlns:a16="http://schemas.microsoft.com/office/drawing/2014/main" id="{7A045C68-9DAA-4C34-BCB3-C5B078BAEB7B}"/>
                </a:ext>
              </a:extLst>
            </p:cNvPr>
            <p:cNvSpPr>
              <a:spLocks/>
            </p:cNvSpPr>
            <p:nvPr userDrawn="1"/>
          </p:nvSpPr>
          <p:spPr bwMode="auto">
            <a:xfrm>
              <a:off x="857251" y="492125"/>
              <a:ext cx="1552575" cy="361950"/>
            </a:xfrm>
            <a:custGeom>
              <a:avLst/>
              <a:gdLst>
                <a:gd name="T0" fmla="*/ 4893 w 4893"/>
                <a:gd name="T1" fmla="*/ 80 h 1143"/>
                <a:gd name="T2" fmla="*/ 4481 w 4893"/>
                <a:gd name="T3" fmla="*/ 848 h 1143"/>
                <a:gd name="T4" fmla="*/ 4243 w 4893"/>
                <a:gd name="T5" fmla="*/ 790 h 1143"/>
                <a:gd name="T6" fmla="*/ 4632 w 4893"/>
                <a:gd name="T7" fmla="*/ 0 h 1143"/>
                <a:gd name="T8" fmla="*/ 4893 w 4893"/>
                <a:gd name="T9" fmla="*/ 80 h 1143"/>
                <a:gd name="T10" fmla="*/ 4172 w 4893"/>
                <a:gd name="T11" fmla="*/ 45 h 1143"/>
                <a:gd name="T12" fmla="*/ 3770 w 4893"/>
                <a:gd name="T13" fmla="*/ 63 h 1143"/>
                <a:gd name="T14" fmla="*/ 3737 w 4893"/>
                <a:gd name="T15" fmla="*/ 238 h 1143"/>
                <a:gd name="T16" fmla="*/ 3906 w 4893"/>
                <a:gd name="T17" fmla="*/ 259 h 1143"/>
                <a:gd name="T18" fmla="*/ 3971 w 4893"/>
                <a:gd name="T19" fmla="*/ 738 h 1143"/>
                <a:gd name="T20" fmla="*/ 4236 w 4893"/>
                <a:gd name="T21" fmla="*/ 788 h 1143"/>
                <a:gd name="T22" fmla="*/ 4228 w 4893"/>
                <a:gd name="T23" fmla="*/ 568 h 1143"/>
                <a:gd name="T24" fmla="*/ 4172 w 4893"/>
                <a:gd name="T25" fmla="*/ 45 h 1143"/>
                <a:gd name="T26" fmla="*/ 3242 w 4893"/>
                <a:gd name="T27" fmla="*/ 25 h 1143"/>
                <a:gd name="T28" fmla="*/ 2597 w 4893"/>
                <a:gd name="T29" fmla="*/ 717 h 1143"/>
                <a:gd name="T30" fmla="*/ 2880 w 4893"/>
                <a:gd name="T31" fmla="*/ 689 h 1143"/>
                <a:gd name="T32" fmla="*/ 3201 w 4893"/>
                <a:gd name="T33" fmla="*/ 261 h 1143"/>
                <a:gd name="T34" fmla="*/ 3379 w 4893"/>
                <a:gd name="T35" fmla="*/ 451 h 1143"/>
                <a:gd name="T36" fmla="*/ 3335 w 4893"/>
                <a:gd name="T37" fmla="*/ 679 h 1143"/>
                <a:gd name="T38" fmla="*/ 3618 w 4893"/>
                <a:gd name="T39" fmla="*/ 695 h 1143"/>
                <a:gd name="T40" fmla="*/ 3664 w 4893"/>
                <a:gd name="T41" fmla="*/ 416 h 1143"/>
                <a:gd name="T42" fmla="*/ 3242 w 4893"/>
                <a:gd name="T43" fmla="*/ 25 h 1143"/>
                <a:gd name="T44" fmla="*/ 95 w 4893"/>
                <a:gd name="T45" fmla="*/ 389 h 1143"/>
                <a:gd name="T46" fmla="*/ 482 w 4893"/>
                <a:gd name="T47" fmla="*/ 817 h 1143"/>
                <a:gd name="T48" fmla="*/ 303 w 4893"/>
                <a:gd name="T49" fmla="*/ 944 h 1143"/>
                <a:gd name="T50" fmla="*/ 223 w 4893"/>
                <a:gd name="T51" fmla="*/ 936 h 1143"/>
                <a:gd name="T52" fmla="*/ 229 w 4893"/>
                <a:gd name="T53" fmla="*/ 800 h 1143"/>
                <a:gd name="T54" fmla="*/ 61 w 4893"/>
                <a:gd name="T55" fmla="*/ 800 h 1143"/>
                <a:gd name="T56" fmla="*/ 0 w 4893"/>
                <a:gd name="T57" fmla="*/ 1119 h 1143"/>
                <a:gd name="T58" fmla="*/ 244 w 4893"/>
                <a:gd name="T59" fmla="*/ 1143 h 1143"/>
                <a:gd name="T60" fmla="*/ 756 w 4893"/>
                <a:gd name="T61" fmla="*/ 761 h 1143"/>
                <a:gd name="T62" fmla="*/ 370 w 4893"/>
                <a:gd name="T63" fmla="*/ 335 h 1143"/>
                <a:gd name="T64" fmla="*/ 534 w 4893"/>
                <a:gd name="T65" fmla="*/ 216 h 1143"/>
                <a:gd name="T66" fmla="*/ 603 w 4893"/>
                <a:gd name="T67" fmla="*/ 223 h 1143"/>
                <a:gd name="T68" fmla="*/ 599 w 4893"/>
                <a:gd name="T69" fmla="*/ 359 h 1143"/>
                <a:gd name="T70" fmla="*/ 767 w 4893"/>
                <a:gd name="T71" fmla="*/ 359 h 1143"/>
                <a:gd name="T72" fmla="*/ 828 w 4893"/>
                <a:gd name="T73" fmla="*/ 52 h 1143"/>
                <a:gd name="T74" fmla="*/ 575 w 4893"/>
                <a:gd name="T75" fmla="*/ 26 h 1143"/>
                <a:gd name="T76" fmla="*/ 95 w 4893"/>
                <a:gd name="T77" fmla="*/ 389 h 1143"/>
                <a:gd name="T78" fmla="*/ 2359 w 4893"/>
                <a:gd name="T79" fmla="*/ 2 h 1143"/>
                <a:gd name="T80" fmla="*/ 1997 w 4893"/>
                <a:gd name="T81" fmla="*/ 834 h 1143"/>
                <a:gd name="T82" fmla="*/ 2276 w 4893"/>
                <a:gd name="T83" fmla="*/ 770 h 1143"/>
                <a:gd name="T84" fmla="*/ 2621 w 4893"/>
                <a:gd name="T85" fmla="*/ 78 h 1143"/>
                <a:gd name="T86" fmla="*/ 2359 w 4893"/>
                <a:gd name="T87" fmla="*/ 2 h 1143"/>
                <a:gd name="T88" fmla="*/ 1553 w 4893"/>
                <a:gd name="T89" fmla="*/ 63 h 1143"/>
                <a:gd name="T90" fmla="*/ 1521 w 4893"/>
                <a:gd name="T91" fmla="*/ 238 h 1143"/>
                <a:gd name="T92" fmla="*/ 1683 w 4893"/>
                <a:gd name="T93" fmla="*/ 259 h 1143"/>
                <a:gd name="T94" fmla="*/ 1691 w 4893"/>
                <a:gd name="T95" fmla="*/ 333 h 1143"/>
                <a:gd name="T96" fmla="*/ 1419 w 4893"/>
                <a:gd name="T97" fmla="*/ 838 h 1143"/>
                <a:gd name="T98" fmla="*/ 1417 w 4893"/>
                <a:gd name="T99" fmla="*/ 838 h 1143"/>
                <a:gd name="T100" fmla="*/ 1354 w 4893"/>
                <a:gd name="T101" fmla="*/ 45 h 1143"/>
                <a:gd name="T102" fmla="*/ 959 w 4893"/>
                <a:gd name="T103" fmla="*/ 63 h 1143"/>
                <a:gd name="T104" fmla="*/ 924 w 4893"/>
                <a:gd name="T105" fmla="*/ 238 h 1143"/>
                <a:gd name="T106" fmla="*/ 1095 w 4893"/>
                <a:gd name="T107" fmla="*/ 259 h 1143"/>
                <a:gd name="T108" fmla="*/ 1188 w 4893"/>
                <a:gd name="T109" fmla="*/ 1120 h 1143"/>
                <a:gd name="T110" fmla="*/ 1394 w 4893"/>
                <a:gd name="T111" fmla="*/ 1032 h 1143"/>
                <a:gd name="T112" fmla="*/ 1565 w 4893"/>
                <a:gd name="T113" fmla="*/ 967 h 1143"/>
                <a:gd name="T114" fmla="*/ 1724 w 4893"/>
                <a:gd name="T115" fmla="*/ 655 h 1143"/>
                <a:gd name="T116" fmla="*/ 1747 w 4893"/>
                <a:gd name="T117" fmla="*/ 906 h 1143"/>
                <a:gd name="T118" fmla="*/ 1987 w 4893"/>
                <a:gd name="T119" fmla="*/ 836 h 1143"/>
                <a:gd name="T120" fmla="*/ 1946 w 4893"/>
                <a:gd name="T121" fmla="*/ 45 h 1143"/>
                <a:gd name="T122" fmla="*/ 1553 w 4893"/>
                <a:gd name="T123" fmla="*/ 63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93" h="1143">
                  <a:moveTo>
                    <a:pt x="4893" y="80"/>
                  </a:moveTo>
                  <a:cubicBezTo>
                    <a:pt x="4481" y="848"/>
                    <a:pt x="4481" y="848"/>
                    <a:pt x="4481" y="848"/>
                  </a:cubicBezTo>
                  <a:cubicBezTo>
                    <a:pt x="4402" y="827"/>
                    <a:pt x="4323" y="807"/>
                    <a:pt x="4243" y="790"/>
                  </a:cubicBezTo>
                  <a:cubicBezTo>
                    <a:pt x="4632" y="0"/>
                    <a:pt x="4632" y="0"/>
                    <a:pt x="4632" y="0"/>
                  </a:cubicBezTo>
                  <a:lnTo>
                    <a:pt x="4893" y="80"/>
                  </a:lnTo>
                  <a:close/>
                  <a:moveTo>
                    <a:pt x="4172" y="45"/>
                  </a:moveTo>
                  <a:cubicBezTo>
                    <a:pt x="4042" y="41"/>
                    <a:pt x="3888" y="48"/>
                    <a:pt x="3770" y="63"/>
                  </a:cubicBezTo>
                  <a:cubicBezTo>
                    <a:pt x="3737" y="238"/>
                    <a:pt x="3737" y="238"/>
                    <a:pt x="3737" y="238"/>
                  </a:cubicBezTo>
                  <a:cubicBezTo>
                    <a:pt x="3791" y="242"/>
                    <a:pt x="3856" y="251"/>
                    <a:pt x="3906" y="259"/>
                  </a:cubicBezTo>
                  <a:cubicBezTo>
                    <a:pt x="3971" y="738"/>
                    <a:pt x="3971" y="738"/>
                    <a:pt x="3971" y="738"/>
                  </a:cubicBezTo>
                  <a:cubicBezTo>
                    <a:pt x="4060" y="753"/>
                    <a:pt x="4148" y="769"/>
                    <a:pt x="4236" y="788"/>
                  </a:cubicBezTo>
                  <a:cubicBezTo>
                    <a:pt x="4236" y="711"/>
                    <a:pt x="4236" y="638"/>
                    <a:pt x="4228" y="568"/>
                  </a:cubicBezTo>
                  <a:lnTo>
                    <a:pt x="4172" y="45"/>
                  </a:lnTo>
                  <a:close/>
                  <a:moveTo>
                    <a:pt x="3242" y="25"/>
                  </a:moveTo>
                  <a:cubicBezTo>
                    <a:pt x="2909" y="25"/>
                    <a:pt x="2615" y="291"/>
                    <a:pt x="2597" y="717"/>
                  </a:cubicBezTo>
                  <a:cubicBezTo>
                    <a:pt x="2692" y="705"/>
                    <a:pt x="2786" y="696"/>
                    <a:pt x="2880" y="689"/>
                  </a:cubicBezTo>
                  <a:cubicBezTo>
                    <a:pt x="2889" y="482"/>
                    <a:pt x="3008" y="261"/>
                    <a:pt x="3201" y="261"/>
                  </a:cubicBezTo>
                  <a:cubicBezTo>
                    <a:pt x="3327" y="261"/>
                    <a:pt x="3379" y="328"/>
                    <a:pt x="3379" y="451"/>
                  </a:cubicBezTo>
                  <a:cubicBezTo>
                    <a:pt x="3379" y="532"/>
                    <a:pt x="3363" y="611"/>
                    <a:pt x="3335" y="679"/>
                  </a:cubicBezTo>
                  <a:cubicBezTo>
                    <a:pt x="3430" y="682"/>
                    <a:pt x="3524" y="687"/>
                    <a:pt x="3618" y="695"/>
                  </a:cubicBezTo>
                  <a:cubicBezTo>
                    <a:pt x="3647" y="611"/>
                    <a:pt x="3664" y="518"/>
                    <a:pt x="3664" y="416"/>
                  </a:cubicBezTo>
                  <a:cubicBezTo>
                    <a:pt x="3664" y="189"/>
                    <a:pt x="3549" y="25"/>
                    <a:pt x="3242" y="25"/>
                  </a:cubicBezTo>
                  <a:close/>
                  <a:moveTo>
                    <a:pt x="95" y="389"/>
                  </a:moveTo>
                  <a:cubicBezTo>
                    <a:pt x="95" y="674"/>
                    <a:pt x="482" y="670"/>
                    <a:pt x="482" y="817"/>
                  </a:cubicBezTo>
                  <a:cubicBezTo>
                    <a:pt x="482" y="897"/>
                    <a:pt x="411" y="944"/>
                    <a:pt x="303" y="944"/>
                  </a:cubicBezTo>
                  <a:cubicBezTo>
                    <a:pt x="275" y="944"/>
                    <a:pt x="244" y="940"/>
                    <a:pt x="223" y="936"/>
                  </a:cubicBezTo>
                  <a:cubicBezTo>
                    <a:pt x="227" y="892"/>
                    <a:pt x="229" y="843"/>
                    <a:pt x="229" y="800"/>
                  </a:cubicBezTo>
                  <a:cubicBezTo>
                    <a:pt x="61" y="800"/>
                    <a:pt x="61" y="800"/>
                    <a:pt x="61" y="800"/>
                  </a:cubicBezTo>
                  <a:cubicBezTo>
                    <a:pt x="0" y="1119"/>
                    <a:pt x="0" y="1119"/>
                    <a:pt x="0" y="1119"/>
                  </a:cubicBezTo>
                  <a:cubicBezTo>
                    <a:pt x="71" y="1132"/>
                    <a:pt x="166" y="1143"/>
                    <a:pt x="244" y="1143"/>
                  </a:cubicBezTo>
                  <a:cubicBezTo>
                    <a:pt x="568" y="1143"/>
                    <a:pt x="756" y="957"/>
                    <a:pt x="756" y="761"/>
                  </a:cubicBezTo>
                  <a:cubicBezTo>
                    <a:pt x="756" y="488"/>
                    <a:pt x="370" y="480"/>
                    <a:pt x="370" y="335"/>
                  </a:cubicBezTo>
                  <a:cubicBezTo>
                    <a:pt x="370" y="264"/>
                    <a:pt x="426" y="216"/>
                    <a:pt x="534" y="216"/>
                  </a:cubicBezTo>
                  <a:cubicBezTo>
                    <a:pt x="560" y="216"/>
                    <a:pt x="584" y="218"/>
                    <a:pt x="603" y="223"/>
                  </a:cubicBezTo>
                  <a:cubicBezTo>
                    <a:pt x="599" y="266"/>
                    <a:pt x="599" y="311"/>
                    <a:pt x="599" y="359"/>
                  </a:cubicBezTo>
                  <a:cubicBezTo>
                    <a:pt x="767" y="359"/>
                    <a:pt x="767" y="359"/>
                    <a:pt x="767" y="359"/>
                  </a:cubicBezTo>
                  <a:cubicBezTo>
                    <a:pt x="828" y="52"/>
                    <a:pt x="828" y="52"/>
                    <a:pt x="828" y="52"/>
                  </a:cubicBezTo>
                  <a:cubicBezTo>
                    <a:pt x="748" y="35"/>
                    <a:pt x="659" y="26"/>
                    <a:pt x="575" y="26"/>
                  </a:cubicBezTo>
                  <a:cubicBezTo>
                    <a:pt x="259" y="26"/>
                    <a:pt x="95" y="192"/>
                    <a:pt x="95" y="389"/>
                  </a:cubicBezTo>
                  <a:close/>
                  <a:moveTo>
                    <a:pt x="2359" y="2"/>
                  </a:moveTo>
                  <a:cubicBezTo>
                    <a:pt x="1997" y="834"/>
                    <a:pt x="1997" y="834"/>
                    <a:pt x="1997" y="834"/>
                  </a:cubicBezTo>
                  <a:cubicBezTo>
                    <a:pt x="2090" y="810"/>
                    <a:pt x="2183" y="789"/>
                    <a:pt x="2276" y="770"/>
                  </a:cubicBezTo>
                  <a:cubicBezTo>
                    <a:pt x="2621" y="78"/>
                    <a:pt x="2621" y="78"/>
                    <a:pt x="2621" y="78"/>
                  </a:cubicBezTo>
                  <a:lnTo>
                    <a:pt x="2359" y="2"/>
                  </a:lnTo>
                  <a:close/>
                  <a:moveTo>
                    <a:pt x="1553" y="63"/>
                  </a:moveTo>
                  <a:cubicBezTo>
                    <a:pt x="1521" y="238"/>
                    <a:pt x="1521" y="238"/>
                    <a:pt x="1521" y="238"/>
                  </a:cubicBezTo>
                  <a:cubicBezTo>
                    <a:pt x="1568" y="242"/>
                    <a:pt x="1633" y="251"/>
                    <a:pt x="1683" y="259"/>
                  </a:cubicBezTo>
                  <a:cubicBezTo>
                    <a:pt x="1691" y="333"/>
                    <a:pt x="1691" y="333"/>
                    <a:pt x="1691" y="333"/>
                  </a:cubicBezTo>
                  <a:cubicBezTo>
                    <a:pt x="1419" y="838"/>
                    <a:pt x="1419" y="838"/>
                    <a:pt x="1419" y="838"/>
                  </a:cubicBezTo>
                  <a:cubicBezTo>
                    <a:pt x="1417" y="838"/>
                    <a:pt x="1417" y="838"/>
                    <a:pt x="1417" y="838"/>
                  </a:cubicBezTo>
                  <a:cubicBezTo>
                    <a:pt x="1354" y="45"/>
                    <a:pt x="1354" y="45"/>
                    <a:pt x="1354" y="45"/>
                  </a:cubicBezTo>
                  <a:cubicBezTo>
                    <a:pt x="1222" y="41"/>
                    <a:pt x="1078" y="48"/>
                    <a:pt x="959" y="63"/>
                  </a:cubicBezTo>
                  <a:cubicBezTo>
                    <a:pt x="924" y="238"/>
                    <a:pt x="924" y="238"/>
                    <a:pt x="924" y="238"/>
                  </a:cubicBezTo>
                  <a:cubicBezTo>
                    <a:pt x="980" y="242"/>
                    <a:pt x="1045" y="251"/>
                    <a:pt x="1095" y="259"/>
                  </a:cubicBezTo>
                  <a:cubicBezTo>
                    <a:pt x="1188" y="1120"/>
                    <a:pt x="1188" y="1120"/>
                    <a:pt x="1188" y="1120"/>
                  </a:cubicBezTo>
                  <a:cubicBezTo>
                    <a:pt x="1256" y="1089"/>
                    <a:pt x="1324" y="1060"/>
                    <a:pt x="1394" y="1032"/>
                  </a:cubicBezTo>
                  <a:cubicBezTo>
                    <a:pt x="1451" y="1009"/>
                    <a:pt x="1508" y="988"/>
                    <a:pt x="1565" y="967"/>
                  </a:cubicBezTo>
                  <a:cubicBezTo>
                    <a:pt x="1724" y="655"/>
                    <a:pt x="1724" y="655"/>
                    <a:pt x="1724" y="655"/>
                  </a:cubicBezTo>
                  <a:cubicBezTo>
                    <a:pt x="1747" y="906"/>
                    <a:pt x="1747" y="906"/>
                    <a:pt x="1747" y="906"/>
                  </a:cubicBezTo>
                  <a:cubicBezTo>
                    <a:pt x="1827" y="880"/>
                    <a:pt x="1907" y="857"/>
                    <a:pt x="1987" y="836"/>
                  </a:cubicBezTo>
                  <a:cubicBezTo>
                    <a:pt x="1946" y="45"/>
                    <a:pt x="1946" y="45"/>
                    <a:pt x="1946" y="45"/>
                  </a:cubicBezTo>
                  <a:cubicBezTo>
                    <a:pt x="1815" y="41"/>
                    <a:pt x="1659" y="48"/>
                    <a:pt x="1553"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502" rtl="0" eaLnBrk="1" fontAlgn="auto" latinLnBrk="0" hangingPunct="1">
                <a:lnSpc>
                  <a:spcPct val="100000"/>
                </a:lnSpc>
                <a:spcBef>
                  <a:spcPts val="0"/>
                </a:spcBef>
                <a:spcAft>
                  <a:spcPts val="0"/>
                </a:spcAft>
                <a:buClrTx/>
                <a:buSzTx/>
                <a:buFontTx/>
                <a:buNone/>
                <a:tabLst/>
                <a:defRPr/>
              </a:pPr>
              <a:endParaRPr kumimoji="0" lang="nl-NL" sz="2100" b="0" i="0" u="none" strike="noStrike" kern="1200" cap="none" spc="0" normalizeH="0" baseline="0" noProof="0" dirty="0">
                <a:ln>
                  <a:noFill/>
                </a:ln>
                <a:solidFill>
                  <a:srgbClr val="272A66"/>
                </a:solidFill>
                <a:effectLst/>
                <a:uLnTx/>
                <a:uFillTx/>
                <a:latin typeface="Calibri"/>
                <a:ea typeface="+mn-ea"/>
                <a:cs typeface="+mn-cs"/>
              </a:endParaRPr>
            </a:p>
          </p:txBody>
        </p:sp>
        <p:sp>
          <p:nvSpPr>
            <p:cNvPr id="12" name="Freeform 6">
              <a:extLst>
                <a:ext uri="{FF2B5EF4-FFF2-40B4-BE49-F238E27FC236}">
                  <a16:creationId xmlns:a16="http://schemas.microsoft.com/office/drawing/2014/main" id="{2A3CC03D-5F4C-4A32-AE27-72B8CA26EA3B}"/>
                </a:ext>
              </a:extLst>
            </p:cNvPr>
            <p:cNvSpPr>
              <a:spLocks/>
            </p:cNvSpPr>
            <p:nvPr userDrawn="1"/>
          </p:nvSpPr>
          <p:spPr bwMode="auto">
            <a:xfrm>
              <a:off x="3035301" y="0"/>
              <a:ext cx="2576513" cy="939800"/>
            </a:xfrm>
            <a:custGeom>
              <a:avLst/>
              <a:gdLst>
                <a:gd name="T0" fmla="*/ 0 w 8124"/>
                <a:gd name="T1" fmla="*/ 2921 h 2961"/>
                <a:gd name="T2" fmla="*/ 0 w 8124"/>
                <a:gd name="T3" fmla="*/ 2961 h 2961"/>
                <a:gd name="T4" fmla="*/ 8087 w 8124"/>
                <a:gd name="T5" fmla="*/ 34 h 2961"/>
                <a:gd name="T6" fmla="*/ 8124 w 8124"/>
                <a:gd name="T7" fmla="*/ 0 h 2961"/>
                <a:gd name="T8" fmla="*/ 8064 w 8124"/>
                <a:gd name="T9" fmla="*/ 0 h 2961"/>
                <a:gd name="T10" fmla="*/ 0 w 8124"/>
                <a:gd name="T11" fmla="*/ 2921 h 2961"/>
              </a:gdLst>
              <a:ahLst/>
              <a:cxnLst>
                <a:cxn ang="0">
                  <a:pos x="T0" y="T1"/>
                </a:cxn>
                <a:cxn ang="0">
                  <a:pos x="T2" y="T3"/>
                </a:cxn>
                <a:cxn ang="0">
                  <a:pos x="T4" y="T5"/>
                </a:cxn>
                <a:cxn ang="0">
                  <a:pos x="T6" y="T7"/>
                </a:cxn>
                <a:cxn ang="0">
                  <a:pos x="T8" y="T9"/>
                </a:cxn>
                <a:cxn ang="0">
                  <a:pos x="T10" y="T11"/>
                </a:cxn>
              </a:cxnLst>
              <a:rect l="0" t="0" r="r" b="b"/>
              <a:pathLst>
                <a:path w="8124" h="2961">
                  <a:moveTo>
                    <a:pt x="0" y="2921"/>
                  </a:moveTo>
                  <a:cubicBezTo>
                    <a:pt x="0" y="2961"/>
                    <a:pt x="0" y="2961"/>
                    <a:pt x="0" y="2961"/>
                  </a:cubicBezTo>
                  <a:cubicBezTo>
                    <a:pt x="4205" y="2961"/>
                    <a:pt x="6154" y="1888"/>
                    <a:pt x="8087" y="34"/>
                  </a:cubicBezTo>
                  <a:cubicBezTo>
                    <a:pt x="8092" y="28"/>
                    <a:pt x="8113" y="10"/>
                    <a:pt x="8124" y="0"/>
                  </a:cubicBezTo>
                  <a:cubicBezTo>
                    <a:pt x="8064" y="0"/>
                    <a:pt x="8064" y="0"/>
                    <a:pt x="8064" y="0"/>
                  </a:cubicBezTo>
                  <a:cubicBezTo>
                    <a:pt x="6137" y="1850"/>
                    <a:pt x="4195" y="2921"/>
                    <a:pt x="0" y="29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502" rtl="0" eaLnBrk="1" fontAlgn="auto" latinLnBrk="0" hangingPunct="1">
                <a:lnSpc>
                  <a:spcPct val="100000"/>
                </a:lnSpc>
                <a:spcBef>
                  <a:spcPts val="0"/>
                </a:spcBef>
                <a:spcAft>
                  <a:spcPts val="0"/>
                </a:spcAft>
                <a:buClrTx/>
                <a:buSzTx/>
                <a:buFontTx/>
                <a:buNone/>
                <a:tabLst/>
                <a:defRPr/>
              </a:pPr>
              <a:endParaRPr kumimoji="0" lang="nl-NL" sz="2100" b="0" i="0" u="none" strike="noStrike" kern="1200" cap="none" spc="0" normalizeH="0" baseline="0" noProof="0" dirty="0">
                <a:ln>
                  <a:noFill/>
                </a:ln>
                <a:solidFill>
                  <a:srgbClr val="272A66"/>
                </a:solidFill>
                <a:effectLst/>
                <a:uLnTx/>
                <a:uFillTx/>
                <a:latin typeface="Calibri"/>
                <a:ea typeface="+mn-ea"/>
                <a:cs typeface="+mn-cs"/>
              </a:endParaRPr>
            </a:p>
          </p:txBody>
        </p:sp>
        <p:sp>
          <p:nvSpPr>
            <p:cNvPr id="13" name="Freeform 7">
              <a:extLst>
                <a:ext uri="{FF2B5EF4-FFF2-40B4-BE49-F238E27FC236}">
                  <a16:creationId xmlns:a16="http://schemas.microsoft.com/office/drawing/2014/main" id="{9848049A-09EC-46ED-9CC7-6FA8A0162548}"/>
                </a:ext>
              </a:extLst>
            </p:cNvPr>
            <p:cNvSpPr>
              <a:spLocks/>
            </p:cNvSpPr>
            <p:nvPr userDrawn="1"/>
          </p:nvSpPr>
          <p:spPr bwMode="auto">
            <a:xfrm>
              <a:off x="4763" y="0"/>
              <a:ext cx="4610100" cy="1157288"/>
            </a:xfrm>
            <a:custGeom>
              <a:avLst/>
              <a:gdLst>
                <a:gd name="T0" fmla="*/ 4106 w 14527"/>
                <a:gd name="T1" fmla="*/ 2592 h 3645"/>
                <a:gd name="T2" fmla="*/ 4106 w 14527"/>
                <a:gd name="T3" fmla="*/ 2593 h 3645"/>
                <a:gd name="T4" fmla="*/ 4123 w 14527"/>
                <a:gd name="T5" fmla="*/ 2586 h 3645"/>
                <a:gd name="T6" fmla="*/ 5899 w 14527"/>
                <a:gd name="T7" fmla="*/ 2248 h 3645"/>
                <a:gd name="T8" fmla="*/ 7682 w 14527"/>
                <a:gd name="T9" fmla="*/ 2589 h 3645"/>
                <a:gd name="T10" fmla="*/ 9556 w 14527"/>
                <a:gd name="T11" fmla="*/ 2955 h 3645"/>
                <a:gd name="T12" fmla="*/ 10589 w 14527"/>
                <a:gd name="T13" fmla="*/ 2846 h 3645"/>
                <a:gd name="T14" fmla="*/ 14527 w 14527"/>
                <a:gd name="T15" fmla="*/ 0 h 3645"/>
                <a:gd name="T16" fmla="*/ 14077 w 14527"/>
                <a:gd name="T17" fmla="*/ 0 h 3645"/>
                <a:gd name="T18" fmla="*/ 14055 w 14527"/>
                <a:gd name="T19" fmla="*/ 0 h 3645"/>
                <a:gd name="T20" fmla="*/ 9556 w 14527"/>
                <a:gd name="T21" fmla="*/ 2915 h 3645"/>
                <a:gd name="T22" fmla="*/ 7697 w 14527"/>
                <a:gd name="T23" fmla="*/ 2552 h 3645"/>
                <a:gd name="T24" fmla="*/ 5899 w 14527"/>
                <a:gd name="T25" fmla="*/ 2208 h 3645"/>
                <a:gd name="T26" fmla="*/ 4125 w 14527"/>
                <a:gd name="T27" fmla="*/ 2543 h 3645"/>
                <a:gd name="T28" fmla="*/ 4125 w 14527"/>
                <a:gd name="T29" fmla="*/ 2541 h 3645"/>
                <a:gd name="T30" fmla="*/ 4108 w 14527"/>
                <a:gd name="T31" fmla="*/ 2548 h 3645"/>
                <a:gd name="T32" fmla="*/ 0 w 14527"/>
                <a:gd name="T33" fmla="*/ 3605 h 3645"/>
                <a:gd name="T34" fmla="*/ 0 w 14527"/>
                <a:gd name="T35" fmla="*/ 3625 h 3645"/>
                <a:gd name="T36" fmla="*/ 3 w 14527"/>
                <a:gd name="T37" fmla="*/ 3645 h 3645"/>
                <a:gd name="T38" fmla="*/ 4106 w 14527"/>
                <a:gd name="T39" fmla="*/ 2592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527" h="3645">
                  <a:moveTo>
                    <a:pt x="4106" y="2592"/>
                  </a:moveTo>
                  <a:cubicBezTo>
                    <a:pt x="4106" y="2593"/>
                    <a:pt x="4106" y="2593"/>
                    <a:pt x="4106" y="2593"/>
                  </a:cubicBezTo>
                  <a:cubicBezTo>
                    <a:pt x="4123" y="2586"/>
                    <a:pt x="4123" y="2586"/>
                    <a:pt x="4123" y="2586"/>
                  </a:cubicBezTo>
                  <a:cubicBezTo>
                    <a:pt x="4688" y="2362"/>
                    <a:pt x="5286" y="2248"/>
                    <a:pt x="5899" y="2248"/>
                  </a:cubicBezTo>
                  <a:cubicBezTo>
                    <a:pt x="6515" y="2248"/>
                    <a:pt x="7114" y="2362"/>
                    <a:pt x="7682" y="2589"/>
                  </a:cubicBezTo>
                  <a:cubicBezTo>
                    <a:pt x="8278" y="2832"/>
                    <a:pt x="8908" y="2955"/>
                    <a:pt x="9556" y="2955"/>
                  </a:cubicBezTo>
                  <a:cubicBezTo>
                    <a:pt x="9908" y="2955"/>
                    <a:pt x="10254" y="2917"/>
                    <a:pt x="10589" y="2846"/>
                  </a:cubicBezTo>
                  <a:cubicBezTo>
                    <a:pt x="12354" y="2537"/>
                    <a:pt x="13815" y="1454"/>
                    <a:pt x="14527" y="0"/>
                  </a:cubicBezTo>
                  <a:cubicBezTo>
                    <a:pt x="14077" y="0"/>
                    <a:pt x="14077" y="0"/>
                    <a:pt x="14077" y="0"/>
                  </a:cubicBezTo>
                  <a:cubicBezTo>
                    <a:pt x="14055" y="0"/>
                    <a:pt x="14055" y="0"/>
                    <a:pt x="14055" y="0"/>
                  </a:cubicBezTo>
                  <a:cubicBezTo>
                    <a:pt x="13261" y="1771"/>
                    <a:pt x="11496" y="2915"/>
                    <a:pt x="9556" y="2915"/>
                  </a:cubicBezTo>
                  <a:cubicBezTo>
                    <a:pt x="8914" y="2915"/>
                    <a:pt x="8288" y="2793"/>
                    <a:pt x="7697" y="2552"/>
                  </a:cubicBezTo>
                  <a:cubicBezTo>
                    <a:pt x="7124" y="2323"/>
                    <a:pt x="6520" y="2208"/>
                    <a:pt x="5899" y="2208"/>
                  </a:cubicBezTo>
                  <a:cubicBezTo>
                    <a:pt x="5287" y="2208"/>
                    <a:pt x="4690" y="2320"/>
                    <a:pt x="4125" y="2543"/>
                  </a:cubicBezTo>
                  <a:cubicBezTo>
                    <a:pt x="4125" y="2541"/>
                    <a:pt x="4125" y="2541"/>
                    <a:pt x="4125" y="2541"/>
                  </a:cubicBezTo>
                  <a:cubicBezTo>
                    <a:pt x="4108" y="2548"/>
                    <a:pt x="4108" y="2548"/>
                    <a:pt x="4108" y="2548"/>
                  </a:cubicBezTo>
                  <a:cubicBezTo>
                    <a:pt x="2794" y="3082"/>
                    <a:pt x="1412" y="3437"/>
                    <a:pt x="0" y="3605"/>
                  </a:cubicBezTo>
                  <a:cubicBezTo>
                    <a:pt x="0" y="3625"/>
                    <a:pt x="0" y="3625"/>
                    <a:pt x="0" y="3625"/>
                  </a:cubicBezTo>
                  <a:cubicBezTo>
                    <a:pt x="3" y="3645"/>
                    <a:pt x="3" y="3645"/>
                    <a:pt x="3" y="3645"/>
                  </a:cubicBezTo>
                  <a:cubicBezTo>
                    <a:pt x="1413" y="3478"/>
                    <a:pt x="2793" y="3124"/>
                    <a:pt x="4106" y="25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502" rtl="0" eaLnBrk="1" fontAlgn="auto" latinLnBrk="0" hangingPunct="1">
                <a:lnSpc>
                  <a:spcPct val="100000"/>
                </a:lnSpc>
                <a:spcBef>
                  <a:spcPts val="0"/>
                </a:spcBef>
                <a:spcAft>
                  <a:spcPts val="0"/>
                </a:spcAft>
                <a:buClrTx/>
                <a:buSzTx/>
                <a:buFontTx/>
                <a:buNone/>
                <a:tabLst/>
                <a:defRPr/>
              </a:pPr>
              <a:endParaRPr kumimoji="0" lang="nl-NL" sz="2100" b="0" i="0" u="none" strike="noStrike" kern="1200" cap="none" spc="0" normalizeH="0" baseline="0" noProof="0" dirty="0">
                <a:ln>
                  <a:noFill/>
                </a:ln>
                <a:solidFill>
                  <a:srgbClr val="272A66"/>
                </a:solidFill>
                <a:effectLst/>
                <a:uLnTx/>
                <a:uFillTx/>
                <a:latin typeface="Calibri"/>
                <a:ea typeface="+mn-ea"/>
                <a:cs typeface="+mn-cs"/>
              </a:endParaRPr>
            </a:p>
          </p:txBody>
        </p:sp>
      </p:grpSp>
      <p:sp>
        <p:nvSpPr>
          <p:cNvPr id="2" name="***Titel 1"/>
          <p:cNvSpPr>
            <a:spLocks noGrp="1"/>
          </p:cNvSpPr>
          <p:nvPr>
            <p:ph type="title" hasCustomPrompt="1"/>
          </p:nvPr>
        </p:nvSpPr>
        <p:spPr bwMode="gray">
          <a:xfrm>
            <a:off x="1074542" y="4632781"/>
            <a:ext cx="9982578" cy="596419"/>
          </a:xfrm>
        </p:spPr>
        <p:txBody>
          <a:bodyPr anchor="t"/>
          <a:lstStyle>
            <a:lvl1pPr>
              <a:defRPr sz="5600">
                <a:solidFill>
                  <a:schemeClr val="bg1"/>
                </a:solidFill>
              </a:defRPr>
            </a:lvl1pPr>
          </a:lstStyle>
          <a:p>
            <a:pPr lvl="0"/>
            <a:r>
              <a:rPr lang="nl-NL" noProof="1"/>
              <a:t>[Titel]</a:t>
            </a:r>
            <a:br>
              <a:rPr lang="nl-NL" noProof="1"/>
            </a:br>
            <a:endParaRPr lang="nl-NL" noProof="1"/>
          </a:p>
        </p:txBody>
      </p:sp>
      <p:sp>
        <p:nvSpPr>
          <p:cNvPr id="10" name="***Tijdelijke aanduiding voor tekst 9">
            <a:extLst>
              <a:ext uri="{FF2B5EF4-FFF2-40B4-BE49-F238E27FC236}">
                <a16:creationId xmlns:a16="http://schemas.microsoft.com/office/drawing/2014/main" id="{099C119D-DCDA-4F54-BC95-39E2423C59CE}"/>
              </a:ext>
            </a:extLst>
          </p:cNvPr>
          <p:cNvSpPr>
            <a:spLocks noGrp="1"/>
          </p:cNvSpPr>
          <p:nvPr>
            <p:ph type="body" sz="quarter" idx="13" hasCustomPrompt="1"/>
          </p:nvPr>
        </p:nvSpPr>
        <p:spPr>
          <a:xfrm>
            <a:off x="1083561" y="3227394"/>
            <a:ext cx="9982578" cy="1260475"/>
          </a:xfrm>
        </p:spPr>
        <p:txBody>
          <a:bodyPr/>
          <a:lstStyle>
            <a:lvl1pPr marL="0" indent="0">
              <a:buFontTx/>
              <a:buNone/>
              <a:defRPr sz="3600" b="0" i="1">
                <a:solidFill>
                  <a:schemeClr val="bg1"/>
                </a:solidFill>
              </a:defRPr>
            </a:lvl1pPr>
            <a:lvl2pPr marL="0" indent="0">
              <a:buFontTx/>
              <a:buNone/>
              <a:defRPr sz="2800" b="0" i="1">
                <a:solidFill>
                  <a:schemeClr val="bg1"/>
                </a:solidFill>
              </a:defRPr>
            </a:lvl2pPr>
            <a:lvl3pPr marL="0" indent="0">
              <a:buFontTx/>
              <a:buNone/>
              <a:defRPr sz="2800" b="0" i="1">
                <a:solidFill>
                  <a:schemeClr val="bg1"/>
                </a:solidFill>
              </a:defRPr>
            </a:lvl3pPr>
            <a:lvl4pPr marL="0">
              <a:buFontTx/>
              <a:buNone/>
              <a:defRPr sz="2800" b="0" i="1">
                <a:solidFill>
                  <a:schemeClr val="bg1"/>
                </a:solidFill>
              </a:defRPr>
            </a:lvl4pPr>
            <a:lvl5pPr marL="0">
              <a:buFontTx/>
              <a:buNone/>
              <a:defRPr sz="2800" b="0" i="1">
                <a:solidFill>
                  <a:schemeClr val="bg1"/>
                </a:solidFill>
              </a:defRPr>
            </a:lvl5pPr>
            <a:lvl6pPr marL="0" indent="0">
              <a:buFontTx/>
              <a:buNone/>
              <a:defRPr sz="2800" b="0" i="1">
                <a:solidFill>
                  <a:schemeClr val="bg1"/>
                </a:solidFill>
              </a:defRPr>
            </a:lvl6pPr>
            <a:lvl7pPr marL="0">
              <a:buFontTx/>
              <a:buNone/>
              <a:defRPr sz="2800" b="0" i="1">
                <a:solidFill>
                  <a:schemeClr val="bg1"/>
                </a:solidFill>
              </a:defRPr>
            </a:lvl7pPr>
            <a:lvl8pPr marL="0">
              <a:buFontTx/>
              <a:buNone/>
              <a:defRPr sz="2800" b="0" i="1">
                <a:solidFill>
                  <a:schemeClr val="bg1"/>
                </a:solidFill>
              </a:defRPr>
            </a:lvl8pPr>
            <a:lvl9pPr marL="0">
              <a:buFontTx/>
              <a:buNone/>
              <a:defRPr sz="2800" b="0" i="1">
                <a:solidFill>
                  <a:schemeClr val="bg1"/>
                </a:solidFill>
              </a:defRPr>
            </a:lvl9pPr>
          </a:lstStyle>
          <a:p>
            <a:pPr lvl="0"/>
            <a:r>
              <a:rPr lang="nl-NL" dirty="0"/>
              <a:t>[Boventitel]</a:t>
            </a:r>
          </a:p>
        </p:txBody>
      </p:sp>
    </p:spTree>
    <p:extLst>
      <p:ext uri="{BB962C8B-B14F-4D97-AF65-F5344CB8AC3E}">
        <p14:creationId xmlns:p14="http://schemas.microsoft.com/office/powerpoint/2010/main" val="2871522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uote cirkel">
    <p:spTree>
      <p:nvGrpSpPr>
        <p:cNvPr id="1" name=""/>
        <p:cNvGrpSpPr/>
        <p:nvPr/>
      </p:nvGrpSpPr>
      <p:grpSpPr>
        <a:xfrm>
          <a:off x="0" y="0"/>
          <a:ext cx="0" cy="0"/>
          <a:chOff x="0" y="0"/>
          <a:chExt cx="0" cy="0"/>
        </a:xfrm>
      </p:grpSpPr>
      <p:grpSp>
        <p:nvGrpSpPr>
          <p:cNvPr id="4" name="Group 4">
            <a:extLst>
              <a:ext uri="{FF2B5EF4-FFF2-40B4-BE49-F238E27FC236}">
                <a16:creationId xmlns:a16="http://schemas.microsoft.com/office/drawing/2014/main" id="{EABE3562-75D7-499B-AF3D-72EC3D6D1723}"/>
              </a:ext>
            </a:extLst>
          </p:cNvPr>
          <p:cNvGrpSpPr>
            <a:grpSpLocks noChangeAspect="1"/>
          </p:cNvGrpSpPr>
          <p:nvPr userDrawn="1"/>
        </p:nvGrpSpPr>
        <p:grpSpPr bwMode="gray">
          <a:xfrm>
            <a:off x="4763" y="0"/>
            <a:ext cx="12185650" cy="6858000"/>
            <a:chOff x="3" y="0"/>
            <a:chExt cx="7676" cy="4320"/>
          </a:xfrm>
        </p:grpSpPr>
        <p:sp>
          <p:nvSpPr>
            <p:cNvPr id="6" name="Freeform 5">
              <a:extLst>
                <a:ext uri="{FF2B5EF4-FFF2-40B4-BE49-F238E27FC236}">
                  <a16:creationId xmlns:a16="http://schemas.microsoft.com/office/drawing/2014/main" id="{47FA78B3-9525-4FBD-ABB1-DBA898E666FA}"/>
                </a:ext>
              </a:extLst>
            </p:cNvPr>
            <p:cNvSpPr>
              <a:spLocks/>
            </p:cNvSpPr>
            <p:nvPr userDrawn="1"/>
          </p:nvSpPr>
          <p:spPr bwMode="gray">
            <a:xfrm>
              <a:off x="540" y="310"/>
              <a:ext cx="978" cy="228"/>
            </a:xfrm>
            <a:custGeom>
              <a:avLst/>
              <a:gdLst>
                <a:gd name="T0" fmla="*/ 4893 w 4893"/>
                <a:gd name="T1" fmla="*/ 80 h 1143"/>
                <a:gd name="T2" fmla="*/ 4481 w 4893"/>
                <a:gd name="T3" fmla="*/ 848 h 1143"/>
                <a:gd name="T4" fmla="*/ 4243 w 4893"/>
                <a:gd name="T5" fmla="*/ 790 h 1143"/>
                <a:gd name="T6" fmla="*/ 4632 w 4893"/>
                <a:gd name="T7" fmla="*/ 0 h 1143"/>
                <a:gd name="T8" fmla="*/ 4893 w 4893"/>
                <a:gd name="T9" fmla="*/ 80 h 1143"/>
                <a:gd name="T10" fmla="*/ 4172 w 4893"/>
                <a:gd name="T11" fmla="*/ 45 h 1143"/>
                <a:gd name="T12" fmla="*/ 3770 w 4893"/>
                <a:gd name="T13" fmla="*/ 63 h 1143"/>
                <a:gd name="T14" fmla="*/ 3737 w 4893"/>
                <a:gd name="T15" fmla="*/ 238 h 1143"/>
                <a:gd name="T16" fmla="*/ 3906 w 4893"/>
                <a:gd name="T17" fmla="*/ 259 h 1143"/>
                <a:gd name="T18" fmla="*/ 3971 w 4893"/>
                <a:gd name="T19" fmla="*/ 738 h 1143"/>
                <a:gd name="T20" fmla="*/ 4236 w 4893"/>
                <a:gd name="T21" fmla="*/ 788 h 1143"/>
                <a:gd name="T22" fmla="*/ 4228 w 4893"/>
                <a:gd name="T23" fmla="*/ 568 h 1143"/>
                <a:gd name="T24" fmla="*/ 4172 w 4893"/>
                <a:gd name="T25" fmla="*/ 45 h 1143"/>
                <a:gd name="T26" fmla="*/ 3242 w 4893"/>
                <a:gd name="T27" fmla="*/ 25 h 1143"/>
                <a:gd name="T28" fmla="*/ 2597 w 4893"/>
                <a:gd name="T29" fmla="*/ 717 h 1143"/>
                <a:gd name="T30" fmla="*/ 2880 w 4893"/>
                <a:gd name="T31" fmla="*/ 689 h 1143"/>
                <a:gd name="T32" fmla="*/ 3201 w 4893"/>
                <a:gd name="T33" fmla="*/ 261 h 1143"/>
                <a:gd name="T34" fmla="*/ 3379 w 4893"/>
                <a:gd name="T35" fmla="*/ 451 h 1143"/>
                <a:gd name="T36" fmla="*/ 3335 w 4893"/>
                <a:gd name="T37" fmla="*/ 679 h 1143"/>
                <a:gd name="T38" fmla="*/ 3618 w 4893"/>
                <a:gd name="T39" fmla="*/ 695 h 1143"/>
                <a:gd name="T40" fmla="*/ 3664 w 4893"/>
                <a:gd name="T41" fmla="*/ 416 h 1143"/>
                <a:gd name="T42" fmla="*/ 3242 w 4893"/>
                <a:gd name="T43" fmla="*/ 25 h 1143"/>
                <a:gd name="T44" fmla="*/ 95 w 4893"/>
                <a:gd name="T45" fmla="*/ 389 h 1143"/>
                <a:gd name="T46" fmla="*/ 482 w 4893"/>
                <a:gd name="T47" fmla="*/ 817 h 1143"/>
                <a:gd name="T48" fmla="*/ 303 w 4893"/>
                <a:gd name="T49" fmla="*/ 944 h 1143"/>
                <a:gd name="T50" fmla="*/ 223 w 4893"/>
                <a:gd name="T51" fmla="*/ 936 h 1143"/>
                <a:gd name="T52" fmla="*/ 229 w 4893"/>
                <a:gd name="T53" fmla="*/ 800 h 1143"/>
                <a:gd name="T54" fmla="*/ 61 w 4893"/>
                <a:gd name="T55" fmla="*/ 800 h 1143"/>
                <a:gd name="T56" fmla="*/ 0 w 4893"/>
                <a:gd name="T57" fmla="*/ 1119 h 1143"/>
                <a:gd name="T58" fmla="*/ 244 w 4893"/>
                <a:gd name="T59" fmla="*/ 1143 h 1143"/>
                <a:gd name="T60" fmla="*/ 756 w 4893"/>
                <a:gd name="T61" fmla="*/ 761 h 1143"/>
                <a:gd name="T62" fmla="*/ 370 w 4893"/>
                <a:gd name="T63" fmla="*/ 335 h 1143"/>
                <a:gd name="T64" fmla="*/ 534 w 4893"/>
                <a:gd name="T65" fmla="*/ 216 h 1143"/>
                <a:gd name="T66" fmla="*/ 603 w 4893"/>
                <a:gd name="T67" fmla="*/ 223 h 1143"/>
                <a:gd name="T68" fmla="*/ 599 w 4893"/>
                <a:gd name="T69" fmla="*/ 359 h 1143"/>
                <a:gd name="T70" fmla="*/ 767 w 4893"/>
                <a:gd name="T71" fmla="*/ 359 h 1143"/>
                <a:gd name="T72" fmla="*/ 828 w 4893"/>
                <a:gd name="T73" fmla="*/ 52 h 1143"/>
                <a:gd name="T74" fmla="*/ 575 w 4893"/>
                <a:gd name="T75" fmla="*/ 26 h 1143"/>
                <a:gd name="T76" fmla="*/ 95 w 4893"/>
                <a:gd name="T77" fmla="*/ 389 h 1143"/>
                <a:gd name="T78" fmla="*/ 2359 w 4893"/>
                <a:gd name="T79" fmla="*/ 2 h 1143"/>
                <a:gd name="T80" fmla="*/ 1997 w 4893"/>
                <a:gd name="T81" fmla="*/ 834 h 1143"/>
                <a:gd name="T82" fmla="*/ 2276 w 4893"/>
                <a:gd name="T83" fmla="*/ 770 h 1143"/>
                <a:gd name="T84" fmla="*/ 2621 w 4893"/>
                <a:gd name="T85" fmla="*/ 78 h 1143"/>
                <a:gd name="T86" fmla="*/ 2359 w 4893"/>
                <a:gd name="T87" fmla="*/ 2 h 1143"/>
                <a:gd name="T88" fmla="*/ 1553 w 4893"/>
                <a:gd name="T89" fmla="*/ 63 h 1143"/>
                <a:gd name="T90" fmla="*/ 1521 w 4893"/>
                <a:gd name="T91" fmla="*/ 238 h 1143"/>
                <a:gd name="T92" fmla="*/ 1683 w 4893"/>
                <a:gd name="T93" fmla="*/ 259 h 1143"/>
                <a:gd name="T94" fmla="*/ 1691 w 4893"/>
                <a:gd name="T95" fmla="*/ 333 h 1143"/>
                <a:gd name="T96" fmla="*/ 1419 w 4893"/>
                <a:gd name="T97" fmla="*/ 838 h 1143"/>
                <a:gd name="T98" fmla="*/ 1417 w 4893"/>
                <a:gd name="T99" fmla="*/ 838 h 1143"/>
                <a:gd name="T100" fmla="*/ 1354 w 4893"/>
                <a:gd name="T101" fmla="*/ 45 h 1143"/>
                <a:gd name="T102" fmla="*/ 959 w 4893"/>
                <a:gd name="T103" fmla="*/ 63 h 1143"/>
                <a:gd name="T104" fmla="*/ 924 w 4893"/>
                <a:gd name="T105" fmla="*/ 238 h 1143"/>
                <a:gd name="T106" fmla="*/ 1095 w 4893"/>
                <a:gd name="T107" fmla="*/ 259 h 1143"/>
                <a:gd name="T108" fmla="*/ 1188 w 4893"/>
                <a:gd name="T109" fmla="*/ 1120 h 1143"/>
                <a:gd name="T110" fmla="*/ 1394 w 4893"/>
                <a:gd name="T111" fmla="*/ 1032 h 1143"/>
                <a:gd name="T112" fmla="*/ 1565 w 4893"/>
                <a:gd name="T113" fmla="*/ 967 h 1143"/>
                <a:gd name="T114" fmla="*/ 1724 w 4893"/>
                <a:gd name="T115" fmla="*/ 655 h 1143"/>
                <a:gd name="T116" fmla="*/ 1747 w 4893"/>
                <a:gd name="T117" fmla="*/ 906 h 1143"/>
                <a:gd name="T118" fmla="*/ 1987 w 4893"/>
                <a:gd name="T119" fmla="*/ 836 h 1143"/>
                <a:gd name="T120" fmla="*/ 1946 w 4893"/>
                <a:gd name="T121" fmla="*/ 45 h 1143"/>
                <a:gd name="T122" fmla="*/ 1553 w 4893"/>
                <a:gd name="T123" fmla="*/ 63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93" h="1143">
                  <a:moveTo>
                    <a:pt x="4893" y="80"/>
                  </a:moveTo>
                  <a:cubicBezTo>
                    <a:pt x="4481" y="848"/>
                    <a:pt x="4481" y="848"/>
                    <a:pt x="4481" y="848"/>
                  </a:cubicBezTo>
                  <a:cubicBezTo>
                    <a:pt x="4402" y="827"/>
                    <a:pt x="4323" y="807"/>
                    <a:pt x="4243" y="790"/>
                  </a:cubicBezTo>
                  <a:cubicBezTo>
                    <a:pt x="4632" y="0"/>
                    <a:pt x="4632" y="0"/>
                    <a:pt x="4632" y="0"/>
                  </a:cubicBezTo>
                  <a:lnTo>
                    <a:pt x="4893" y="80"/>
                  </a:lnTo>
                  <a:close/>
                  <a:moveTo>
                    <a:pt x="4172" y="45"/>
                  </a:moveTo>
                  <a:cubicBezTo>
                    <a:pt x="4042" y="41"/>
                    <a:pt x="3888" y="48"/>
                    <a:pt x="3770" y="63"/>
                  </a:cubicBezTo>
                  <a:cubicBezTo>
                    <a:pt x="3737" y="238"/>
                    <a:pt x="3737" y="238"/>
                    <a:pt x="3737" y="238"/>
                  </a:cubicBezTo>
                  <a:cubicBezTo>
                    <a:pt x="3791" y="242"/>
                    <a:pt x="3856" y="251"/>
                    <a:pt x="3906" y="259"/>
                  </a:cubicBezTo>
                  <a:cubicBezTo>
                    <a:pt x="3971" y="738"/>
                    <a:pt x="3971" y="738"/>
                    <a:pt x="3971" y="738"/>
                  </a:cubicBezTo>
                  <a:cubicBezTo>
                    <a:pt x="4060" y="753"/>
                    <a:pt x="4148" y="769"/>
                    <a:pt x="4236" y="788"/>
                  </a:cubicBezTo>
                  <a:cubicBezTo>
                    <a:pt x="4236" y="711"/>
                    <a:pt x="4236" y="638"/>
                    <a:pt x="4228" y="568"/>
                  </a:cubicBezTo>
                  <a:lnTo>
                    <a:pt x="4172" y="45"/>
                  </a:lnTo>
                  <a:close/>
                  <a:moveTo>
                    <a:pt x="3242" y="25"/>
                  </a:moveTo>
                  <a:cubicBezTo>
                    <a:pt x="2909" y="25"/>
                    <a:pt x="2615" y="291"/>
                    <a:pt x="2597" y="717"/>
                  </a:cubicBezTo>
                  <a:cubicBezTo>
                    <a:pt x="2692" y="705"/>
                    <a:pt x="2786" y="696"/>
                    <a:pt x="2880" y="689"/>
                  </a:cubicBezTo>
                  <a:cubicBezTo>
                    <a:pt x="2889" y="482"/>
                    <a:pt x="3008" y="261"/>
                    <a:pt x="3201" y="261"/>
                  </a:cubicBezTo>
                  <a:cubicBezTo>
                    <a:pt x="3327" y="261"/>
                    <a:pt x="3379" y="328"/>
                    <a:pt x="3379" y="451"/>
                  </a:cubicBezTo>
                  <a:cubicBezTo>
                    <a:pt x="3379" y="532"/>
                    <a:pt x="3363" y="611"/>
                    <a:pt x="3335" y="679"/>
                  </a:cubicBezTo>
                  <a:cubicBezTo>
                    <a:pt x="3430" y="682"/>
                    <a:pt x="3524" y="687"/>
                    <a:pt x="3618" y="695"/>
                  </a:cubicBezTo>
                  <a:cubicBezTo>
                    <a:pt x="3647" y="611"/>
                    <a:pt x="3664" y="518"/>
                    <a:pt x="3664" y="416"/>
                  </a:cubicBezTo>
                  <a:cubicBezTo>
                    <a:pt x="3664" y="189"/>
                    <a:pt x="3549" y="25"/>
                    <a:pt x="3242" y="25"/>
                  </a:cubicBezTo>
                  <a:close/>
                  <a:moveTo>
                    <a:pt x="95" y="389"/>
                  </a:moveTo>
                  <a:cubicBezTo>
                    <a:pt x="95" y="674"/>
                    <a:pt x="482" y="670"/>
                    <a:pt x="482" y="817"/>
                  </a:cubicBezTo>
                  <a:cubicBezTo>
                    <a:pt x="482" y="897"/>
                    <a:pt x="411" y="944"/>
                    <a:pt x="303" y="944"/>
                  </a:cubicBezTo>
                  <a:cubicBezTo>
                    <a:pt x="275" y="944"/>
                    <a:pt x="244" y="940"/>
                    <a:pt x="223" y="936"/>
                  </a:cubicBezTo>
                  <a:cubicBezTo>
                    <a:pt x="227" y="892"/>
                    <a:pt x="229" y="843"/>
                    <a:pt x="229" y="800"/>
                  </a:cubicBezTo>
                  <a:cubicBezTo>
                    <a:pt x="61" y="800"/>
                    <a:pt x="61" y="800"/>
                    <a:pt x="61" y="800"/>
                  </a:cubicBezTo>
                  <a:cubicBezTo>
                    <a:pt x="0" y="1119"/>
                    <a:pt x="0" y="1119"/>
                    <a:pt x="0" y="1119"/>
                  </a:cubicBezTo>
                  <a:cubicBezTo>
                    <a:pt x="71" y="1132"/>
                    <a:pt x="166" y="1143"/>
                    <a:pt x="244" y="1143"/>
                  </a:cubicBezTo>
                  <a:cubicBezTo>
                    <a:pt x="568" y="1143"/>
                    <a:pt x="756" y="957"/>
                    <a:pt x="756" y="761"/>
                  </a:cubicBezTo>
                  <a:cubicBezTo>
                    <a:pt x="756" y="488"/>
                    <a:pt x="370" y="480"/>
                    <a:pt x="370" y="335"/>
                  </a:cubicBezTo>
                  <a:cubicBezTo>
                    <a:pt x="370" y="264"/>
                    <a:pt x="426" y="216"/>
                    <a:pt x="534" y="216"/>
                  </a:cubicBezTo>
                  <a:cubicBezTo>
                    <a:pt x="560" y="216"/>
                    <a:pt x="584" y="218"/>
                    <a:pt x="603" y="223"/>
                  </a:cubicBezTo>
                  <a:cubicBezTo>
                    <a:pt x="599" y="266"/>
                    <a:pt x="599" y="311"/>
                    <a:pt x="599" y="359"/>
                  </a:cubicBezTo>
                  <a:cubicBezTo>
                    <a:pt x="767" y="359"/>
                    <a:pt x="767" y="359"/>
                    <a:pt x="767" y="359"/>
                  </a:cubicBezTo>
                  <a:cubicBezTo>
                    <a:pt x="828" y="52"/>
                    <a:pt x="828" y="52"/>
                    <a:pt x="828" y="52"/>
                  </a:cubicBezTo>
                  <a:cubicBezTo>
                    <a:pt x="748" y="35"/>
                    <a:pt x="659" y="26"/>
                    <a:pt x="575" y="26"/>
                  </a:cubicBezTo>
                  <a:cubicBezTo>
                    <a:pt x="259" y="26"/>
                    <a:pt x="95" y="192"/>
                    <a:pt x="95" y="389"/>
                  </a:cubicBezTo>
                  <a:close/>
                  <a:moveTo>
                    <a:pt x="2359" y="2"/>
                  </a:moveTo>
                  <a:cubicBezTo>
                    <a:pt x="1997" y="834"/>
                    <a:pt x="1997" y="834"/>
                    <a:pt x="1997" y="834"/>
                  </a:cubicBezTo>
                  <a:cubicBezTo>
                    <a:pt x="2090" y="810"/>
                    <a:pt x="2183" y="789"/>
                    <a:pt x="2276" y="770"/>
                  </a:cubicBezTo>
                  <a:cubicBezTo>
                    <a:pt x="2621" y="78"/>
                    <a:pt x="2621" y="78"/>
                    <a:pt x="2621" y="78"/>
                  </a:cubicBezTo>
                  <a:lnTo>
                    <a:pt x="2359" y="2"/>
                  </a:lnTo>
                  <a:close/>
                  <a:moveTo>
                    <a:pt x="1553" y="63"/>
                  </a:moveTo>
                  <a:cubicBezTo>
                    <a:pt x="1521" y="238"/>
                    <a:pt x="1521" y="238"/>
                    <a:pt x="1521" y="238"/>
                  </a:cubicBezTo>
                  <a:cubicBezTo>
                    <a:pt x="1568" y="242"/>
                    <a:pt x="1633" y="251"/>
                    <a:pt x="1683" y="259"/>
                  </a:cubicBezTo>
                  <a:cubicBezTo>
                    <a:pt x="1691" y="333"/>
                    <a:pt x="1691" y="333"/>
                    <a:pt x="1691" y="333"/>
                  </a:cubicBezTo>
                  <a:cubicBezTo>
                    <a:pt x="1419" y="838"/>
                    <a:pt x="1419" y="838"/>
                    <a:pt x="1419" y="838"/>
                  </a:cubicBezTo>
                  <a:cubicBezTo>
                    <a:pt x="1417" y="838"/>
                    <a:pt x="1417" y="838"/>
                    <a:pt x="1417" y="838"/>
                  </a:cubicBezTo>
                  <a:cubicBezTo>
                    <a:pt x="1354" y="45"/>
                    <a:pt x="1354" y="45"/>
                    <a:pt x="1354" y="45"/>
                  </a:cubicBezTo>
                  <a:cubicBezTo>
                    <a:pt x="1222" y="41"/>
                    <a:pt x="1078" y="48"/>
                    <a:pt x="959" y="63"/>
                  </a:cubicBezTo>
                  <a:cubicBezTo>
                    <a:pt x="924" y="238"/>
                    <a:pt x="924" y="238"/>
                    <a:pt x="924" y="238"/>
                  </a:cubicBezTo>
                  <a:cubicBezTo>
                    <a:pt x="980" y="242"/>
                    <a:pt x="1045" y="251"/>
                    <a:pt x="1095" y="259"/>
                  </a:cubicBezTo>
                  <a:cubicBezTo>
                    <a:pt x="1188" y="1120"/>
                    <a:pt x="1188" y="1120"/>
                    <a:pt x="1188" y="1120"/>
                  </a:cubicBezTo>
                  <a:cubicBezTo>
                    <a:pt x="1256" y="1089"/>
                    <a:pt x="1324" y="1060"/>
                    <a:pt x="1394" y="1032"/>
                  </a:cubicBezTo>
                  <a:cubicBezTo>
                    <a:pt x="1451" y="1009"/>
                    <a:pt x="1508" y="988"/>
                    <a:pt x="1565" y="967"/>
                  </a:cubicBezTo>
                  <a:cubicBezTo>
                    <a:pt x="1724" y="655"/>
                    <a:pt x="1724" y="655"/>
                    <a:pt x="1724" y="655"/>
                  </a:cubicBezTo>
                  <a:cubicBezTo>
                    <a:pt x="1747" y="906"/>
                    <a:pt x="1747" y="906"/>
                    <a:pt x="1747" y="906"/>
                  </a:cubicBezTo>
                  <a:cubicBezTo>
                    <a:pt x="1827" y="880"/>
                    <a:pt x="1907" y="857"/>
                    <a:pt x="1987" y="836"/>
                  </a:cubicBezTo>
                  <a:cubicBezTo>
                    <a:pt x="1946" y="45"/>
                    <a:pt x="1946" y="45"/>
                    <a:pt x="1946" y="45"/>
                  </a:cubicBezTo>
                  <a:cubicBezTo>
                    <a:pt x="1815" y="41"/>
                    <a:pt x="1659" y="48"/>
                    <a:pt x="1553" y="63"/>
                  </a:cubicBezTo>
                  <a:close/>
                </a:path>
              </a:pathLst>
            </a:custGeom>
            <a:solidFill>
              <a:srgbClr val="272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502" rtl="0" eaLnBrk="1" fontAlgn="auto" latinLnBrk="0" hangingPunct="1">
                <a:lnSpc>
                  <a:spcPct val="100000"/>
                </a:lnSpc>
                <a:spcBef>
                  <a:spcPts val="0"/>
                </a:spcBef>
                <a:spcAft>
                  <a:spcPts val="0"/>
                </a:spcAft>
                <a:buClrTx/>
                <a:buSzTx/>
                <a:buFontTx/>
                <a:buNone/>
                <a:tabLst/>
                <a:defRPr/>
              </a:pPr>
              <a:endParaRPr kumimoji="0" lang="nl-NL" sz="2100" b="0" i="0" u="none" strike="noStrike" kern="1200" cap="none" spc="0" normalizeH="0" baseline="0" noProof="0" dirty="0">
                <a:ln>
                  <a:noFill/>
                </a:ln>
                <a:solidFill>
                  <a:srgbClr val="272A66"/>
                </a:solidFill>
                <a:effectLst/>
                <a:uLnTx/>
                <a:uFillTx/>
                <a:latin typeface="Calibri"/>
                <a:ea typeface="+mn-ea"/>
                <a:cs typeface="+mn-cs"/>
              </a:endParaRPr>
            </a:p>
          </p:txBody>
        </p:sp>
        <p:sp>
          <p:nvSpPr>
            <p:cNvPr id="7" name="Freeform 6">
              <a:extLst>
                <a:ext uri="{FF2B5EF4-FFF2-40B4-BE49-F238E27FC236}">
                  <a16:creationId xmlns:a16="http://schemas.microsoft.com/office/drawing/2014/main" id="{64F350CA-D034-4233-8A71-22FD2DC44AE6}"/>
                </a:ext>
              </a:extLst>
            </p:cNvPr>
            <p:cNvSpPr>
              <a:spLocks/>
            </p:cNvSpPr>
            <p:nvPr userDrawn="1"/>
          </p:nvSpPr>
          <p:spPr bwMode="gray">
            <a:xfrm>
              <a:off x="3" y="0"/>
              <a:ext cx="2904" cy="729"/>
            </a:xfrm>
            <a:custGeom>
              <a:avLst/>
              <a:gdLst>
                <a:gd name="T0" fmla="*/ 4106 w 14527"/>
                <a:gd name="T1" fmla="*/ 2592 h 3645"/>
                <a:gd name="T2" fmla="*/ 4106 w 14527"/>
                <a:gd name="T3" fmla="*/ 2593 h 3645"/>
                <a:gd name="T4" fmla="*/ 4123 w 14527"/>
                <a:gd name="T5" fmla="*/ 2586 h 3645"/>
                <a:gd name="T6" fmla="*/ 5899 w 14527"/>
                <a:gd name="T7" fmla="*/ 2248 h 3645"/>
                <a:gd name="T8" fmla="*/ 7682 w 14527"/>
                <a:gd name="T9" fmla="*/ 2589 h 3645"/>
                <a:gd name="T10" fmla="*/ 9556 w 14527"/>
                <a:gd name="T11" fmla="*/ 2955 h 3645"/>
                <a:gd name="T12" fmla="*/ 10589 w 14527"/>
                <a:gd name="T13" fmla="*/ 2846 h 3645"/>
                <a:gd name="T14" fmla="*/ 14527 w 14527"/>
                <a:gd name="T15" fmla="*/ 0 h 3645"/>
                <a:gd name="T16" fmla="*/ 14077 w 14527"/>
                <a:gd name="T17" fmla="*/ 0 h 3645"/>
                <a:gd name="T18" fmla="*/ 14055 w 14527"/>
                <a:gd name="T19" fmla="*/ 0 h 3645"/>
                <a:gd name="T20" fmla="*/ 9556 w 14527"/>
                <a:gd name="T21" fmla="*/ 2915 h 3645"/>
                <a:gd name="T22" fmla="*/ 7697 w 14527"/>
                <a:gd name="T23" fmla="*/ 2552 h 3645"/>
                <a:gd name="T24" fmla="*/ 5899 w 14527"/>
                <a:gd name="T25" fmla="*/ 2208 h 3645"/>
                <a:gd name="T26" fmla="*/ 4125 w 14527"/>
                <a:gd name="T27" fmla="*/ 2543 h 3645"/>
                <a:gd name="T28" fmla="*/ 4125 w 14527"/>
                <a:gd name="T29" fmla="*/ 2541 h 3645"/>
                <a:gd name="T30" fmla="*/ 4108 w 14527"/>
                <a:gd name="T31" fmla="*/ 2548 h 3645"/>
                <a:gd name="T32" fmla="*/ 0 w 14527"/>
                <a:gd name="T33" fmla="*/ 3605 h 3645"/>
                <a:gd name="T34" fmla="*/ 0 w 14527"/>
                <a:gd name="T35" fmla="*/ 3625 h 3645"/>
                <a:gd name="T36" fmla="*/ 3 w 14527"/>
                <a:gd name="T37" fmla="*/ 3645 h 3645"/>
                <a:gd name="T38" fmla="*/ 4106 w 14527"/>
                <a:gd name="T39" fmla="*/ 2592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527" h="3645">
                  <a:moveTo>
                    <a:pt x="4106" y="2592"/>
                  </a:moveTo>
                  <a:cubicBezTo>
                    <a:pt x="4106" y="2593"/>
                    <a:pt x="4106" y="2593"/>
                    <a:pt x="4106" y="2593"/>
                  </a:cubicBezTo>
                  <a:cubicBezTo>
                    <a:pt x="4123" y="2586"/>
                    <a:pt x="4123" y="2586"/>
                    <a:pt x="4123" y="2586"/>
                  </a:cubicBezTo>
                  <a:cubicBezTo>
                    <a:pt x="4688" y="2362"/>
                    <a:pt x="5286" y="2248"/>
                    <a:pt x="5899" y="2248"/>
                  </a:cubicBezTo>
                  <a:cubicBezTo>
                    <a:pt x="6515" y="2248"/>
                    <a:pt x="7114" y="2362"/>
                    <a:pt x="7682" y="2589"/>
                  </a:cubicBezTo>
                  <a:cubicBezTo>
                    <a:pt x="8278" y="2832"/>
                    <a:pt x="8908" y="2955"/>
                    <a:pt x="9556" y="2955"/>
                  </a:cubicBezTo>
                  <a:cubicBezTo>
                    <a:pt x="9908" y="2955"/>
                    <a:pt x="10254" y="2917"/>
                    <a:pt x="10589" y="2846"/>
                  </a:cubicBezTo>
                  <a:cubicBezTo>
                    <a:pt x="12354" y="2537"/>
                    <a:pt x="13815" y="1454"/>
                    <a:pt x="14527" y="0"/>
                  </a:cubicBezTo>
                  <a:cubicBezTo>
                    <a:pt x="14077" y="0"/>
                    <a:pt x="14077" y="0"/>
                    <a:pt x="14077" y="0"/>
                  </a:cubicBezTo>
                  <a:cubicBezTo>
                    <a:pt x="14055" y="0"/>
                    <a:pt x="14055" y="0"/>
                    <a:pt x="14055" y="0"/>
                  </a:cubicBezTo>
                  <a:cubicBezTo>
                    <a:pt x="13261" y="1771"/>
                    <a:pt x="11496" y="2915"/>
                    <a:pt x="9556" y="2915"/>
                  </a:cubicBezTo>
                  <a:cubicBezTo>
                    <a:pt x="8914" y="2915"/>
                    <a:pt x="8288" y="2793"/>
                    <a:pt x="7697" y="2552"/>
                  </a:cubicBezTo>
                  <a:cubicBezTo>
                    <a:pt x="7124" y="2323"/>
                    <a:pt x="6520" y="2208"/>
                    <a:pt x="5899" y="2208"/>
                  </a:cubicBezTo>
                  <a:cubicBezTo>
                    <a:pt x="5287" y="2208"/>
                    <a:pt x="4690" y="2320"/>
                    <a:pt x="4125" y="2543"/>
                  </a:cubicBezTo>
                  <a:cubicBezTo>
                    <a:pt x="4125" y="2541"/>
                    <a:pt x="4125" y="2541"/>
                    <a:pt x="4125" y="2541"/>
                  </a:cubicBezTo>
                  <a:cubicBezTo>
                    <a:pt x="4108" y="2548"/>
                    <a:pt x="4108" y="2548"/>
                    <a:pt x="4108" y="2548"/>
                  </a:cubicBezTo>
                  <a:cubicBezTo>
                    <a:pt x="2794" y="3082"/>
                    <a:pt x="1412" y="3437"/>
                    <a:pt x="0" y="3605"/>
                  </a:cubicBezTo>
                  <a:cubicBezTo>
                    <a:pt x="0" y="3625"/>
                    <a:pt x="0" y="3625"/>
                    <a:pt x="0" y="3625"/>
                  </a:cubicBezTo>
                  <a:cubicBezTo>
                    <a:pt x="3" y="3645"/>
                    <a:pt x="3" y="3645"/>
                    <a:pt x="3" y="3645"/>
                  </a:cubicBezTo>
                  <a:cubicBezTo>
                    <a:pt x="1413" y="3478"/>
                    <a:pt x="2793" y="3124"/>
                    <a:pt x="4106" y="2592"/>
                  </a:cubicBezTo>
                  <a:close/>
                </a:path>
              </a:pathLst>
            </a:custGeom>
            <a:solidFill>
              <a:srgbClr val="F1F5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502" rtl="0" eaLnBrk="1" fontAlgn="auto" latinLnBrk="0" hangingPunct="1">
                <a:lnSpc>
                  <a:spcPct val="100000"/>
                </a:lnSpc>
                <a:spcBef>
                  <a:spcPts val="0"/>
                </a:spcBef>
                <a:spcAft>
                  <a:spcPts val="0"/>
                </a:spcAft>
                <a:buClrTx/>
                <a:buSzTx/>
                <a:buFontTx/>
                <a:buNone/>
                <a:tabLst/>
                <a:defRPr/>
              </a:pPr>
              <a:endParaRPr kumimoji="0" lang="nl-NL" sz="2100" b="0" i="0" u="none" strike="noStrike" kern="1200" cap="none" spc="0" normalizeH="0" baseline="0" noProof="0" dirty="0">
                <a:ln>
                  <a:noFill/>
                </a:ln>
                <a:solidFill>
                  <a:srgbClr val="272A66"/>
                </a:solidFill>
                <a:effectLst/>
                <a:uLnTx/>
                <a:uFillTx/>
                <a:latin typeface="Calibri"/>
                <a:ea typeface="+mn-ea"/>
                <a:cs typeface="+mn-cs"/>
              </a:endParaRPr>
            </a:p>
          </p:txBody>
        </p:sp>
        <p:sp>
          <p:nvSpPr>
            <p:cNvPr id="8" name="Freeform 7">
              <a:extLst>
                <a:ext uri="{FF2B5EF4-FFF2-40B4-BE49-F238E27FC236}">
                  <a16:creationId xmlns:a16="http://schemas.microsoft.com/office/drawing/2014/main" id="{6F5444E0-074A-428C-AB38-20CF05D68E5A}"/>
                </a:ext>
              </a:extLst>
            </p:cNvPr>
            <p:cNvSpPr>
              <a:spLocks/>
            </p:cNvSpPr>
            <p:nvPr userDrawn="1"/>
          </p:nvSpPr>
          <p:spPr bwMode="gray">
            <a:xfrm>
              <a:off x="3" y="0"/>
              <a:ext cx="7676" cy="4320"/>
            </a:xfrm>
            <a:custGeom>
              <a:avLst/>
              <a:gdLst>
                <a:gd name="T0" fmla="*/ 38404 w 38404"/>
                <a:gd name="T1" fmla="*/ 21600 h 21600"/>
                <a:gd name="T2" fmla="*/ 38404 w 38404"/>
                <a:gd name="T3" fmla="*/ 0 h 21600"/>
                <a:gd name="T4" fmla="*/ 17627 w 38404"/>
                <a:gd name="T5" fmla="*/ 0 h 21600"/>
                <a:gd name="T6" fmla="*/ 9547 w 38404"/>
                <a:gd name="T7" fmla="*/ 2913 h 21600"/>
                <a:gd name="T8" fmla="*/ 9547 w 38404"/>
                <a:gd name="T9" fmla="*/ 2907 h 21600"/>
                <a:gd name="T10" fmla="*/ 7676 w 38404"/>
                <a:gd name="T11" fmla="*/ 2540 h 21600"/>
                <a:gd name="T12" fmla="*/ 5890 w 38404"/>
                <a:gd name="T13" fmla="*/ 2198 h 21600"/>
                <a:gd name="T14" fmla="*/ 4111 w 38404"/>
                <a:gd name="T15" fmla="*/ 2538 h 21600"/>
                <a:gd name="T16" fmla="*/ 4094 w 38404"/>
                <a:gd name="T17" fmla="*/ 2544 h 21600"/>
                <a:gd name="T18" fmla="*/ 4094 w 38404"/>
                <a:gd name="T19" fmla="*/ 2543 h 21600"/>
                <a:gd name="T20" fmla="*/ 10 w 38404"/>
                <a:gd name="T21" fmla="*/ 3594 h 21600"/>
                <a:gd name="T22" fmla="*/ 0 w 38404"/>
                <a:gd name="T23" fmla="*/ 3909 h 21600"/>
                <a:gd name="T24" fmla="*/ 0 w 38404"/>
                <a:gd name="T25" fmla="*/ 21600 h 21600"/>
                <a:gd name="T26" fmla="*/ 38404 w 38404"/>
                <a:gd name="T27" fmla="*/ 216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404" h="21600">
                  <a:moveTo>
                    <a:pt x="38404" y="21600"/>
                  </a:moveTo>
                  <a:cubicBezTo>
                    <a:pt x="38404" y="0"/>
                    <a:pt x="38404" y="0"/>
                    <a:pt x="38404" y="0"/>
                  </a:cubicBezTo>
                  <a:cubicBezTo>
                    <a:pt x="17627" y="0"/>
                    <a:pt x="17627" y="0"/>
                    <a:pt x="17627" y="0"/>
                  </a:cubicBezTo>
                  <a:cubicBezTo>
                    <a:pt x="15698" y="1845"/>
                    <a:pt x="13744" y="2913"/>
                    <a:pt x="9547" y="2913"/>
                  </a:cubicBezTo>
                  <a:cubicBezTo>
                    <a:pt x="9547" y="2907"/>
                    <a:pt x="9547" y="2907"/>
                    <a:pt x="9547" y="2907"/>
                  </a:cubicBezTo>
                  <a:cubicBezTo>
                    <a:pt x="8900" y="2906"/>
                    <a:pt x="8271" y="2783"/>
                    <a:pt x="7676" y="2540"/>
                  </a:cubicBezTo>
                  <a:cubicBezTo>
                    <a:pt x="7108" y="2313"/>
                    <a:pt x="6507" y="2198"/>
                    <a:pt x="5890" y="2198"/>
                  </a:cubicBezTo>
                  <a:cubicBezTo>
                    <a:pt x="5276" y="2198"/>
                    <a:pt x="4677" y="2312"/>
                    <a:pt x="4111" y="2538"/>
                  </a:cubicBezTo>
                  <a:cubicBezTo>
                    <a:pt x="4094" y="2544"/>
                    <a:pt x="4094" y="2544"/>
                    <a:pt x="4094" y="2544"/>
                  </a:cubicBezTo>
                  <a:cubicBezTo>
                    <a:pt x="4094" y="2543"/>
                    <a:pt x="4094" y="2543"/>
                    <a:pt x="4094" y="2543"/>
                  </a:cubicBezTo>
                  <a:cubicBezTo>
                    <a:pt x="2787" y="3073"/>
                    <a:pt x="1413" y="3426"/>
                    <a:pt x="10" y="3594"/>
                  </a:cubicBezTo>
                  <a:cubicBezTo>
                    <a:pt x="0" y="3909"/>
                    <a:pt x="0" y="3909"/>
                    <a:pt x="0" y="3909"/>
                  </a:cubicBezTo>
                  <a:cubicBezTo>
                    <a:pt x="0" y="21600"/>
                    <a:pt x="0" y="21600"/>
                    <a:pt x="0" y="21600"/>
                  </a:cubicBezTo>
                  <a:lnTo>
                    <a:pt x="38404" y="21600"/>
                  </a:lnTo>
                  <a:close/>
                </a:path>
              </a:pathLst>
            </a:custGeom>
            <a:solidFill>
              <a:srgbClr val="B8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502" rtl="0" eaLnBrk="1" fontAlgn="auto" latinLnBrk="0" hangingPunct="1">
                <a:lnSpc>
                  <a:spcPct val="100000"/>
                </a:lnSpc>
                <a:spcBef>
                  <a:spcPts val="0"/>
                </a:spcBef>
                <a:spcAft>
                  <a:spcPts val="0"/>
                </a:spcAft>
                <a:buClrTx/>
                <a:buSzTx/>
                <a:buFontTx/>
                <a:buNone/>
                <a:tabLst/>
                <a:defRPr/>
              </a:pPr>
              <a:endParaRPr kumimoji="0" lang="nl-NL" sz="2100" b="0" i="0" u="none" strike="noStrike" kern="1200" cap="none" spc="0" normalizeH="0" baseline="0" noProof="0" dirty="0">
                <a:ln>
                  <a:noFill/>
                </a:ln>
                <a:solidFill>
                  <a:srgbClr val="272A66"/>
                </a:solidFill>
                <a:effectLst/>
                <a:uLnTx/>
                <a:uFillTx/>
                <a:latin typeface="Calibri"/>
                <a:ea typeface="+mn-ea"/>
                <a:cs typeface="+mn-cs"/>
              </a:endParaRPr>
            </a:p>
          </p:txBody>
        </p:sp>
        <p:sp>
          <p:nvSpPr>
            <p:cNvPr id="9" name="Freeform 8">
              <a:extLst>
                <a:ext uri="{FF2B5EF4-FFF2-40B4-BE49-F238E27FC236}">
                  <a16:creationId xmlns:a16="http://schemas.microsoft.com/office/drawing/2014/main" id="{592CA5D6-4B02-43CB-870D-51C28ECDC783}"/>
                </a:ext>
              </a:extLst>
            </p:cNvPr>
            <p:cNvSpPr>
              <a:spLocks/>
            </p:cNvSpPr>
            <p:nvPr userDrawn="1"/>
          </p:nvSpPr>
          <p:spPr bwMode="gray">
            <a:xfrm>
              <a:off x="3121" y="488"/>
              <a:ext cx="3518" cy="3380"/>
            </a:xfrm>
            <a:custGeom>
              <a:avLst/>
              <a:gdLst>
                <a:gd name="T0" fmla="*/ 8726 w 17602"/>
                <a:gd name="T1" fmla="*/ 0 h 16898"/>
                <a:gd name="T2" fmla="*/ 0 w 17602"/>
                <a:gd name="T3" fmla="*/ 8822 h 16898"/>
                <a:gd name="T4" fmla="*/ 5816 w 17602"/>
                <a:gd name="T5" fmla="*/ 16898 h 16898"/>
                <a:gd name="T6" fmla="*/ 5816 w 17602"/>
                <a:gd name="T7" fmla="*/ 16898 h 16898"/>
                <a:gd name="T8" fmla="*/ 218 w 17602"/>
                <a:gd name="T9" fmla="*/ 8749 h 16898"/>
                <a:gd name="T10" fmla="*/ 8684 w 17602"/>
                <a:gd name="T11" fmla="*/ 344 h 16898"/>
                <a:gd name="T12" fmla="*/ 17110 w 17602"/>
                <a:gd name="T13" fmla="*/ 8749 h 16898"/>
                <a:gd name="T14" fmla="*/ 11944 w 17602"/>
                <a:gd name="T15" fmla="*/ 16706 h 16898"/>
                <a:gd name="T16" fmla="*/ 11892 w 17602"/>
                <a:gd name="T17" fmla="*/ 16732 h 16898"/>
                <a:gd name="T18" fmla="*/ 11856 w 17602"/>
                <a:gd name="T19" fmla="*/ 16751 h 16898"/>
                <a:gd name="T20" fmla="*/ 11841 w 17602"/>
                <a:gd name="T21" fmla="*/ 16791 h 16898"/>
                <a:gd name="T22" fmla="*/ 11861 w 17602"/>
                <a:gd name="T23" fmla="*/ 16826 h 16898"/>
                <a:gd name="T24" fmla="*/ 11907 w 17602"/>
                <a:gd name="T25" fmla="*/ 16834 h 16898"/>
                <a:gd name="T26" fmla="*/ 17532 w 17602"/>
                <a:gd name="T27" fmla="*/ 8830 h 16898"/>
                <a:gd name="T28" fmla="*/ 8726 w 17602"/>
                <a:gd name="T29" fmla="*/ 0 h 16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602" h="16898">
                  <a:moveTo>
                    <a:pt x="8726" y="0"/>
                  </a:moveTo>
                  <a:cubicBezTo>
                    <a:pt x="3916" y="0"/>
                    <a:pt x="0" y="4011"/>
                    <a:pt x="0" y="8822"/>
                  </a:cubicBezTo>
                  <a:cubicBezTo>
                    <a:pt x="0" y="12771"/>
                    <a:pt x="2493" y="15706"/>
                    <a:pt x="5816" y="16898"/>
                  </a:cubicBezTo>
                  <a:cubicBezTo>
                    <a:pt x="5816" y="16898"/>
                    <a:pt x="5816" y="16898"/>
                    <a:pt x="5816" y="16898"/>
                  </a:cubicBezTo>
                  <a:cubicBezTo>
                    <a:pt x="2537" y="15609"/>
                    <a:pt x="218" y="12586"/>
                    <a:pt x="218" y="8749"/>
                  </a:cubicBezTo>
                  <a:cubicBezTo>
                    <a:pt x="218" y="4085"/>
                    <a:pt x="4019" y="344"/>
                    <a:pt x="8684" y="344"/>
                  </a:cubicBezTo>
                  <a:cubicBezTo>
                    <a:pt x="13348" y="344"/>
                    <a:pt x="17110" y="4085"/>
                    <a:pt x="17110" y="8749"/>
                  </a:cubicBezTo>
                  <a:cubicBezTo>
                    <a:pt x="17110" y="12317"/>
                    <a:pt x="15066" y="15399"/>
                    <a:pt x="11944" y="16706"/>
                  </a:cubicBezTo>
                  <a:cubicBezTo>
                    <a:pt x="11892" y="16732"/>
                    <a:pt x="11892" y="16732"/>
                    <a:pt x="11892" y="16732"/>
                  </a:cubicBezTo>
                  <a:cubicBezTo>
                    <a:pt x="11892" y="16732"/>
                    <a:pt x="11871" y="16742"/>
                    <a:pt x="11856" y="16751"/>
                  </a:cubicBezTo>
                  <a:cubicBezTo>
                    <a:pt x="11842" y="16761"/>
                    <a:pt x="11844" y="16770"/>
                    <a:pt x="11841" y="16791"/>
                  </a:cubicBezTo>
                  <a:cubicBezTo>
                    <a:pt x="11837" y="16812"/>
                    <a:pt x="11861" y="16826"/>
                    <a:pt x="11861" y="16826"/>
                  </a:cubicBezTo>
                  <a:cubicBezTo>
                    <a:pt x="11861" y="16826"/>
                    <a:pt x="11878" y="16844"/>
                    <a:pt x="11907" y="16834"/>
                  </a:cubicBezTo>
                  <a:cubicBezTo>
                    <a:pt x="14777" y="15754"/>
                    <a:pt x="17473" y="12861"/>
                    <a:pt x="17532" y="8830"/>
                  </a:cubicBezTo>
                  <a:cubicBezTo>
                    <a:pt x="17602" y="4021"/>
                    <a:pt x="13536" y="0"/>
                    <a:pt x="872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502" rtl="0" eaLnBrk="1" fontAlgn="auto" latinLnBrk="0" hangingPunct="1">
                <a:lnSpc>
                  <a:spcPct val="100000"/>
                </a:lnSpc>
                <a:spcBef>
                  <a:spcPts val="0"/>
                </a:spcBef>
                <a:spcAft>
                  <a:spcPts val="0"/>
                </a:spcAft>
                <a:buClrTx/>
                <a:buSzTx/>
                <a:buFontTx/>
                <a:buNone/>
                <a:tabLst/>
                <a:defRPr/>
              </a:pPr>
              <a:endParaRPr kumimoji="0" lang="nl-NL" sz="2100" b="0" i="0" u="none" strike="noStrike" kern="1200" cap="none" spc="0" normalizeH="0" baseline="0" noProof="0" dirty="0">
                <a:ln>
                  <a:noFill/>
                </a:ln>
                <a:solidFill>
                  <a:srgbClr val="272A66"/>
                </a:solidFill>
                <a:effectLst/>
                <a:uLnTx/>
                <a:uFillTx/>
                <a:latin typeface="Calibri"/>
                <a:ea typeface="+mn-ea"/>
                <a:cs typeface="+mn-cs"/>
              </a:endParaRPr>
            </a:p>
          </p:txBody>
        </p:sp>
      </p:grpSp>
      <p:sp>
        <p:nvSpPr>
          <p:cNvPr id="12" name="***Tijdelijke aanduiding voor tekst 11">
            <a:extLst>
              <a:ext uri="{FF2B5EF4-FFF2-40B4-BE49-F238E27FC236}">
                <a16:creationId xmlns:a16="http://schemas.microsoft.com/office/drawing/2014/main" id="{31D62A52-25BC-4E35-BAFB-3AC18075CF0E}"/>
              </a:ext>
            </a:extLst>
          </p:cNvPr>
          <p:cNvSpPr>
            <a:spLocks noGrp="1"/>
          </p:cNvSpPr>
          <p:nvPr>
            <p:ph type="body" sz="quarter" idx="13" hasCustomPrompt="1"/>
          </p:nvPr>
        </p:nvSpPr>
        <p:spPr>
          <a:xfrm>
            <a:off x="5485519" y="1016732"/>
            <a:ext cx="4414481" cy="4857018"/>
          </a:xfrm>
        </p:spPr>
        <p:txBody>
          <a:bodyPr tIns="288000" anchor="ctr" anchorCtr="0"/>
          <a:lstStyle>
            <a:lvl1pPr marL="0" indent="0" algn="ctr">
              <a:lnSpc>
                <a:spcPct val="153000"/>
              </a:lnSpc>
              <a:spcBef>
                <a:spcPts val="0"/>
              </a:spcBef>
              <a:buFontTx/>
              <a:buNone/>
              <a:defRPr sz="3400" b="0" i="0">
                <a:solidFill>
                  <a:schemeClr val="bg2"/>
                </a:solidFill>
              </a:defRPr>
            </a:lvl1pPr>
            <a:lvl2pPr marL="0" indent="0" algn="ctr">
              <a:lnSpc>
                <a:spcPct val="153000"/>
              </a:lnSpc>
              <a:buFontTx/>
              <a:buNone/>
              <a:defRPr sz="3400" b="0" i="0"/>
            </a:lvl2pPr>
            <a:lvl3pPr marL="0" indent="0" algn="ctr">
              <a:lnSpc>
                <a:spcPct val="153000"/>
              </a:lnSpc>
              <a:buFontTx/>
              <a:buNone/>
              <a:defRPr sz="3400" b="0" i="0"/>
            </a:lvl3pPr>
            <a:lvl4pPr marL="0" algn="ctr">
              <a:lnSpc>
                <a:spcPct val="153000"/>
              </a:lnSpc>
              <a:buFontTx/>
              <a:buNone/>
              <a:defRPr sz="3400" b="0" i="0"/>
            </a:lvl4pPr>
            <a:lvl5pPr marL="0" algn="ctr">
              <a:lnSpc>
                <a:spcPct val="153000"/>
              </a:lnSpc>
              <a:buFontTx/>
              <a:buNone/>
              <a:defRPr sz="3400" b="0" i="0"/>
            </a:lvl5pPr>
            <a:lvl6pPr marL="0" indent="0" algn="ctr">
              <a:lnSpc>
                <a:spcPct val="153000"/>
              </a:lnSpc>
              <a:buFontTx/>
              <a:buNone/>
              <a:defRPr sz="3400" b="0" i="0"/>
            </a:lvl6pPr>
            <a:lvl7pPr marL="0" algn="ctr">
              <a:lnSpc>
                <a:spcPct val="153000"/>
              </a:lnSpc>
              <a:buFontTx/>
              <a:buNone/>
              <a:defRPr sz="3400" b="0" i="0"/>
            </a:lvl7pPr>
            <a:lvl8pPr marL="0" algn="ctr">
              <a:lnSpc>
                <a:spcPct val="153000"/>
              </a:lnSpc>
              <a:buFontTx/>
              <a:buNone/>
              <a:defRPr sz="3400" b="0" i="0"/>
            </a:lvl8pPr>
            <a:lvl9pPr marL="0" algn="ctr">
              <a:lnSpc>
                <a:spcPct val="153000"/>
              </a:lnSpc>
              <a:buFontTx/>
              <a:buNone/>
              <a:defRPr sz="3400" b="0" i="0"/>
            </a:lvl9pPr>
          </a:lstStyle>
          <a:p>
            <a:pPr lvl="0"/>
            <a:r>
              <a:rPr lang="nl-NL" dirty="0"/>
              <a:t>[Quote of andere tekst]</a:t>
            </a:r>
          </a:p>
        </p:txBody>
      </p:sp>
      <p:sp>
        <p:nvSpPr>
          <p:cNvPr id="13" name="Freeform 5">
            <a:extLst>
              <a:ext uri="{FF2B5EF4-FFF2-40B4-BE49-F238E27FC236}">
                <a16:creationId xmlns:a16="http://schemas.microsoft.com/office/drawing/2014/main" id="{473CDBC1-7A5D-42C2-B58D-E50ED5FEFFC4}"/>
              </a:ext>
            </a:extLst>
          </p:cNvPr>
          <p:cNvSpPr>
            <a:spLocks noEditPoints="1"/>
          </p:cNvSpPr>
          <p:nvPr userDrawn="1"/>
        </p:nvSpPr>
        <p:spPr bwMode="gray">
          <a:xfrm>
            <a:off x="7210428" y="5913449"/>
            <a:ext cx="1163638" cy="258763"/>
          </a:xfrm>
          <a:custGeom>
            <a:avLst/>
            <a:gdLst>
              <a:gd name="T0" fmla="*/ 3524 w 3664"/>
              <a:gd name="T1" fmla="*/ 802 h 816"/>
              <a:gd name="T2" fmla="*/ 3664 w 3664"/>
              <a:gd name="T3" fmla="*/ 0 h 816"/>
              <a:gd name="T4" fmla="*/ 3345 w 3664"/>
              <a:gd name="T5" fmla="*/ 802 h 816"/>
              <a:gd name="T6" fmla="*/ 3205 w 3664"/>
              <a:gd name="T7" fmla="*/ 453 h 816"/>
              <a:gd name="T8" fmla="*/ 3010 w 3664"/>
              <a:gd name="T9" fmla="*/ 538 h 816"/>
              <a:gd name="T10" fmla="*/ 2869 w 3664"/>
              <a:gd name="T11" fmla="*/ 802 h 816"/>
              <a:gd name="T12" fmla="*/ 3002 w 3664"/>
              <a:gd name="T13" fmla="*/ 256 h 816"/>
              <a:gd name="T14" fmla="*/ 2995 w 3664"/>
              <a:gd name="T15" fmla="*/ 354 h 816"/>
              <a:gd name="T16" fmla="*/ 3345 w 3664"/>
              <a:gd name="T17" fmla="*/ 418 h 816"/>
              <a:gd name="T18" fmla="*/ 2625 w 3664"/>
              <a:gd name="T19" fmla="*/ 635 h 816"/>
              <a:gd name="T20" fmla="*/ 2625 w 3664"/>
              <a:gd name="T21" fmla="*/ 816 h 816"/>
              <a:gd name="T22" fmla="*/ 2625 w 3664"/>
              <a:gd name="T23" fmla="*/ 635 h 816"/>
              <a:gd name="T24" fmla="*/ 2325 w 3664"/>
              <a:gd name="T25" fmla="*/ 802 h 816"/>
              <a:gd name="T26" fmla="*/ 1978 w 3664"/>
              <a:gd name="T27" fmla="*/ 256 h 816"/>
              <a:gd name="T28" fmla="*/ 2220 w 3664"/>
              <a:gd name="T29" fmla="*/ 502 h 816"/>
              <a:gd name="T30" fmla="*/ 2259 w 3664"/>
              <a:gd name="T31" fmla="*/ 623 h 816"/>
              <a:gd name="T32" fmla="*/ 2380 w 3664"/>
              <a:gd name="T33" fmla="*/ 256 h 816"/>
              <a:gd name="T34" fmla="*/ 1767 w 3664"/>
              <a:gd name="T35" fmla="*/ 526 h 816"/>
              <a:gd name="T36" fmla="*/ 1523 w 3664"/>
              <a:gd name="T37" fmla="*/ 524 h 816"/>
              <a:gd name="T38" fmla="*/ 1767 w 3664"/>
              <a:gd name="T39" fmla="*/ 526 h 816"/>
              <a:gd name="T40" fmla="*/ 1633 w 3664"/>
              <a:gd name="T41" fmla="*/ 813 h 816"/>
              <a:gd name="T42" fmla="*/ 1657 w 3664"/>
              <a:gd name="T43" fmla="*/ 245 h 816"/>
              <a:gd name="T44" fmla="*/ 1305 w 3664"/>
              <a:gd name="T45" fmla="*/ 256 h 816"/>
              <a:gd name="T46" fmla="*/ 980 w 3664"/>
              <a:gd name="T47" fmla="*/ 802 h 816"/>
              <a:gd name="T48" fmla="*/ 870 w 3664"/>
              <a:gd name="T49" fmla="*/ 437 h 816"/>
              <a:gd name="T50" fmla="*/ 832 w 3664"/>
              <a:gd name="T51" fmla="*/ 575 h 816"/>
              <a:gd name="T52" fmla="*/ 617 w 3664"/>
              <a:gd name="T53" fmla="*/ 802 h 816"/>
              <a:gd name="T54" fmla="*/ 603 w 3664"/>
              <a:gd name="T55" fmla="*/ 256 h 816"/>
              <a:gd name="T56" fmla="*/ 705 w 3664"/>
              <a:gd name="T57" fmla="*/ 627 h 816"/>
              <a:gd name="T58" fmla="*/ 745 w 3664"/>
              <a:gd name="T59" fmla="*/ 469 h 816"/>
              <a:gd name="T60" fmla="*/ 947 w 3664"/>
              <a:gd name="T61" fmla="*/ 256 h 816"/>
              <a:gd name="T62" fmla="*/ 1058 w 3664"/>
              <a:gd name="T63" fmla="*/ 627 h 816"/>
              <a:gd name="T64" fmla="*/ 1098 w 3664"/>
              <a:gd name="T65" fmla="*/ 469 h 816"/>
              <a:gd name="T66" fmla="*/ 1305 w 3664"/>
              <a:gd name="T67" fmla="*/ 256 h 816"/>
              <a:gd name="T68" fmla="*/ 125 w 3664"/>
              <a:gd name="T69" fmla="*/ 813 h 816"/>
              <a:gd name="T70" fmla="*/ 15 w 3664"/>
              <a:gd name="T71" fmla="*/ 688 h 816"/>
              <a:gd name="T72" fmla="*/ 222 w 3664"/>
              <a:gd name="T73" fmla="*/ 646 h 816"/>
              <a:gd name="T74" fmla="*/ 232 w 3664"/>
              <a:gd name="T75" fmla="*/ 244 h 816"/>
              <a:gd name="T76" fmla="*/ 328 w 3664"/>
              <a:gd name="T77" fmla="*/ 365 h 816"/>
              <a:gd name="T78" fmla="*/ 145 w 3664"/>
              <a:gd name="T79" fmla="*/ 406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64" h="816">
                <a:moveTo>
                  <a:pt x="3664" y="802"/>
                </a:moveTo>
                <a:cubicBezTo>
                  <a:pt x="3524" y="802"/>
                  <a:pt x="3524" y="802"/>
                  <a:pt x="3524" y="802"/>
                </a:cubicBezTo>
                <a:cubicBezTo>
                  <a:pt x="3524" y="0"/>
                  <a:pt x="3524" y="0"/>
                  <a:pt x="3524" y="0"/>
                </a:cubicBezTo>
                <a:cubicBezTo>
                  <a:pt x="3664" y="0"/>
                  <a:pt x="3664" y="0"/>
                  <a:pt x="3664" y="0"/>
                </a:cubicBezTo>
                <a:lnTo>
                  <a:pt x="3664" y="802"/>
                </a:lnTo>
                <a:close/>
                <a:moveTo>
                  <a:pt x="3345" y="802"/>
                </a:moveTo>
                <a:cubicBezTo>
                  <a:pt x="3205" y="802"/>
                  <a:pt x="3205" y="802"/>
                  <a:pt x="3205" y="802"/>
                </a:cubicBezTo>
                <a:cubicBezTo>
                  <a:pt x="3205" y="453"/>
                  <a:pt x="3205" y="453"/>
                  <a:pt x="3205" y="453"/>
                </a:cubicBezTo>
                <a:cubicBezTo>
                  <a:pt x="3205" y="395"/>
                  <a:pt x="3190" y="361"/>
                  <a:pt x="3137" y="361"/>
                </a:cubicBezTo>
                <a:cubicBezTo>
                  <a:pt x="3067" y="361"/>
                  <a:pt x="3010" y="443"/>
                  <a:pt x="3010" y="538"/>
                </a:cubicBezTo>
                <a:cubicBezTo>
                  <a:pt x="3010" y="802"/>
                  <a:pt x="3010" y="802"/>
                  <a:pt x="3010" y="802"/>
                </a:cubicBezTo>
                <a:cubicBezTo>
                  <a:pt x="2869" y="802"/>
                  <a:pt x="2869" y="802"/>
                  <a:pt x="2869" y="802"/>
                </a:cubicBezTo>
                <a:cubicBezTo>
                  <a:pt x="2869" y="256"/>
                  <a:pt x="2869" y="256"/>
                  <a:pt x="2869" y="256"/>
                </a:cubicBezTo>
                <a:cubicBezTo>
                  <a:pt x="3002" y="256"/>
                  <a:pt x="3002" y="256"/>
                  <a:pt x="3002" y="256"/>
                </a:cubicBezTo>
                <a:cubicBezTo>
                  <a:pt x="3002" y="281"/>
                  <a:pt x="3000" y="324"/>
                  <a:pt x="2995" y="353"/>
                </a:cubicBezTo>
                <a:cubicBezTo>
                  <a:pt x="2995" y="354"/>
                  <a:pt x="2995" y="354"/>
                  <a:pt x="2995" y="354"/>
                </a:cubicBezTo>
                <a:cubicBezTo>
                  <a:pt x="3029" y="289"/>
                  <a:pt x="3092" y="244"/>
                  <a:pt x="3182" y="244"/>
                </a:cubicBezTo>
                <a:cubicBezTo>
                  <a:pt x="3305" y="244"/>
                  <a:pt x="3345" y="323"/>
                  <a:pt x="3345" y="418"/>
                </a:cubicBezTo>
                <a:lnTo>
                  <a:pt x="3345" y="802"/>
                </a:lnTo>
                <a:close/>
                <a:moveTo>
                  <a:pt x="2625" y="635"/>
                </a:moveTo>
                <a:cubicBezTo>
                  <a:pt x="2675" y="635"/>
                  <a:pt x="2715" y="676"/>
                  <a:pt x="2715" y="725"/>
                </a:cubicBezTo>
                <a:cubicBezTo>
                  <a:pt x="2715" y="775"/>
                  <a:pt x="2675" y="816"/>
                  <a:pt x="2625" y="816"/>
                </a:cubicBezTo>
                <a:cubicBezTo>
                  <a:pt x="2575" y="816"/>
                  <a:pt x="2535" y="775"/>
                  <a:pt x="2535" y="725"/>
                </a:cubicBezTo>
                <a:cubicBezTo>
                  <a:pt x="2535" y="676"/>
                  <a:pt x="2575" y="635"/>
                  <a:pt x="2625" y="635"/>
                </a:cubicBezTo>
                <a:close/>
                <a:moveTo>
                  <a:pt x="2529" y="256"/>
                </a:moveTo>
                <a:cubicBezTo>
                  <a:pt x="2325" y="802"/>
                  <a:pt x="2325" y="802"/>
                  <a:pt x="2325" y="802"/>
                </a:cubicBezTo>
                <a:cubicBezTo>
                  <a:pt x="2182" y="802"/>
                  <a:pt x="2182" y="802"/>
                  <a:pt x="2182" y="802"/>
                </a:cubicBezTo>
                <a:cubicBezTo>
                  <a:pt x="1978" y="256"/>
                  <a:pt x="1978" y="256"/>
                  <a:pt x="1978" y="256"/>
                </a:cubicBezTo>
                <a:cubicBezTo>
                  <a:pt x="2133" y="256"/>
                  <a:pt x="2133" y="256"/>
                  <a:pt x="2133" y="256"/>
                </a:cubicBezTo>
                <a:cubicBezTo>
                  <a:pt x="2220" y="502"/>
                  <a:pt x="2220" y="502"/>
                  <a:pt x="2220" y="502"/>
                </a:cubicBezTo>
                <a:cubicBezTo>
                  <a:pt x="2234" y="539"/>
                  <a:pt x="2247" y="583"/>
                  <a:pt x="2257" y="623"/>
                </a:cubicBezTo>
                <a:cubicBezTo>
                  <a:pt x="2259" y="623"/>
                  <a:pt x="2259" y="623"/>
                  <a:pt x="2259" y="623"/>
                </a:cubicBezTo>
                <a:cubicBezTo>
                  <a:pt x="2267" y="586"/>
                  <a:pt x="2279" y="544"/>
                  <a:pt x="2292" y="506"/>
                </a:cubicBezTo>
                <a:cubicBezTo>
                  <a:pt x="2380" y="256"/>
                  <a:pt x="2380" y="256"/>
                  <a:pt x="2380" y="256"/>
                </a:cubicBezTo>
                <a:lnTo>
                  <a:pt x="2529" y="256"/>
                </a:lnTo>
                <a:close/>
                <a:moveTo>
                  <a:pt x="1767" y="526"/>
                </a:moveTo>
                <a:cubicBezTo>
                  <a:pt x="1767" y="421"/>
                  <a:pt x="1730" y="363"/>
                  <a:pt x="1647" y="363"/>
                </a:cubicBezTo>
                <a:cubicBezTo>
                  <a:pt x="1585" y="363"/>
                  <a:pt x="1523" y="412"/>
                  <a:pt x="1523" y="524"/>
                </a:cubicBezTo>
                <a:cubicBezTo>
                  <a:pt x="1523" y="636"/>
                  <a:pt x="1563" y="693"/>
                  <a:pt x="1645" y="693"/>
                </a:cubicBezTo>
                <a:cubicBezTo>
                  <a:pt x="1715" y="693"/>
                  <a:pt x="1767" y="637"/>
                  <a:pt x="1767" y="526"/>
                </a:cubicBezTo>
                <a:close/>
                <a:moveTo>
                  <a:pt x="1912" y="519"/>
                </a:moveTo>
                <a:cubicBezTo>
                  <a:pt x="1912" y="690"/>
                  <a:pt x="1797" y="813"/>
                  <a:pt x="1633" y="813"/>
                </a:cubicBezTo>
                <a:cubicBezTo>
                  <a:pt x="1478" y="813"/>
                  <a:pt x="1378" y="733"/>
                  <a:pt x="1378" y="538"/>
                </a:cubicBezTo>
                <a:cubicBezTo>
                  <a:pt x="1378" y="368"/>
                  <a:pt x="1492" y="245"/>
                  <a:pt x="1657" y="245"/>
                </a:cubicBezTo>
                <a:cubicBezTo>
                  <a:pt x="1812" y="245"/>
                  <a:pt x="1912" y="331"/>
                  <a:pt x="1912" y="519"/>
                </a:cubicBezTo>
                <a:close/>
                <a:moveTo>
                  <a:pt x="1305" y="256"/>
                </a:moveTo>
                <a:cubicBezTo>
                  <a:pt x="1133" y="802"/>
                  <a:pt x="1133" y="802"/>
                  <a:pt x="1133" y="802"/>
                </a:cubicBezTo>
                <a:cubicBezTo>
                  <a:pt x="980" y="802"/>
                  <a:pt x="980" y="802"/>
                  <a:pt x="980" y="802"/>
                </a:cubicBezTo>
                <a:cubicBezTo>
                  <a:pt x="900" y="559"/>
                  <a:pt x="900" y="559"/>
                  <a:pt x="900" y="559"/>
                </a:cubicBezTo>
                <a:cubicBezTo>
                  <a:pt x="888" y="522"/>
                  <a:pt x="880" y="483"/>
                  <a:pt x="870" y="437"/>
                </a:cubicBezTo>
                <a:cubicBezTo>
                  <a:pt x="868" y="437"/>
                  <a:pt x="868" y="437"/>
                  <a:pt x="868" y="437"/>
                </a:cubicBezTo>
                <a:cubicBezTo>
                  <a:pt x="858" y="488"/>
                  <a:pt x="845" y="530"/>
                  <a:pt x="832" y="575"/>
                </a:cubicBezTo>
                <a:cubicBezTo>
                  <a:pt x="762" y="802"/>
                  <a:pt x="762" y="802"/>
                  <a:pt x="762" y="802"/>
                </a:cubicBezTo>
                <a:cubicBezTo>
                  <a:pt x="617" y="802"/>
                  <a:pt x="617" y="802"/>
                  <a:pt x="617" y="802"/>
                </a:cubicBezTo>
                <a:cubicBezTo>
                  <a:pt x="450" y="256"/>
                  <a:pt x="450" y="256"/>
                  <a:pt x="450" y="256"/>
                </a:cubicBezTo>
                <a:cubicBezTo>
                  <a:pt x="603" y="256"/>
                  <a:pt x="603" y="256"/>
                  <a:pt x="603" y="256"/>
                </a:cubicBezTo>
                <a:cubicBezTo>
                  <a:pt x="662" y="462"/>
                  <a:pt x="662" y="462"/>
                  <a:pt x="662" y="462"/>
                </a:cubicBezTo>
                <a:cubicBezTo>
                  <a:pt x="677" y="516"/>
                  <a:pt x="692" y="571"/>
                  <a:pt x="705" y="627"/>
                </a:cubicBezTo>
                <a:cubicBezTo>
                  <a:pt x="707" y="627"/>
                  <a:pt x="707" y="627"/>
                  <a:pt x="707" y="627"/>
                </a:cubicBezTo>
                <a:cubicBezTo>
                  <a:pt x="717" y="567"/>
                  <a:pt x="730" y="517"/>
                  <a:pt x="745" y="469"/>
                </a:cubicBezTo>
                <a:cubicBezTo>
                  <a:pt x="812" y="256"/>
                  <a:pt x="812" y="256"/>
                  <a:pt x="812" y="256"/>
                </a:cubicBezTo>
                <a:cubicBezTo>
                  <a:pt x="947" y="256"/>
                  <a:pt x="947" y="256"/>
                  <a:pt x="947" y="256"/>
                </a:cubicBezTo>
                <a:cubicBezTo>
                  <a:pt x="1013" y="462"/>
                  <a:pt x="1013" y="462"/>
                  <a:pt x="1013" y="462"/>
                </a:cubicBezTo>
                <a:cubicBezTo>
                  <a:pt x="1033" y="525"/>
                  <a:pt x="1047" y="574"/>
                  <a:pt x="1058" y="627"/>
                </a:cubicBezTo>
                <a:cubicBezTo>
                  <a:pt x="1060" y="627"/>
                  <a:pt x="1060" y="627"/>
                  <a:pt x="1060" y="627"/>
                </a:cubicBezTo>
                <a:cubicBezTo>
                  <a:pt x="1072" y="571"/>
                  <a:pt x="1082" y="523"/>
                  <a:pt x="1098" y="469"/>
                </a:cubicBezTo>
                <a:cubicBezTo>
                  <a:pt x="1160" y="256"/>
                  <a:pt x="1160" y="256"/>
                  <a:pt x="1160" y="256"/>
                </a:cubicBezTo>
                <a:lnTo>
                  <a:pt x="1305" y="256"/>
                </a:lnTo>
                <a:close/>
                <a:moveTo>
                  <a:pt x="370" y="633"/>
                </a:moveTo>
                <a:cubicBezTo>
                  <a:pt x="370" y="741"/>
                  <a:pt x="275" y="813"/>
                  <a:pt x="125" y="813"/>
                </a:cubicBezTo>
                <a:cubicBezTo>
                  <a:pt x="87" y="813"/>
                  <a:pt x="47" y="809"/>
                  <a:pt x="11" y="803"/>
                </a:cubicBezTo>
                <a:cubicBezTo>
                  <a:pt x="15" y="688"/>
                  <a:pt x="15" y="688"/>
                  <a:pt x="15" y="688"/>
                </a:cubicBezTo>
                <a:cubicBezTo>
                  <a:pt x="48" y="697"/>
                  <a:pt x="90" y="704"/>
                  <a:pt x="132" y="704"/>
                </a:cubicBezTo>
                <a:cubicBezTo>
                  <a:pt x="187" y="704"/>
                  <a:pt x="222" y="682"/>
                  <a:pt x="222" y="646"/>
                </a:cubicBezTo>
                <a:cubicBezTo>
                  <a:pt x="222" y="549"/>
                  <a:pt x="0" y="604"/>
                  <a:pt x="0" y="418"/>
                </a:cubicBezTo>
                <a:cubicBezTo>
                  <a:pt x="0" y="323"/>
                  <a:pt x="78" y="244"/>
                  <a:pt x="232" y="244"/>
                </a:cubicBezTo>
                <a:cubicBezTo>
                  <a:pt x="263" y="244"/>
                  <a:pt x="300" y="248"/>
                  <a:pt x="332" y="254"/>
                </a:cubicBezTo>
                <a:cubicBezTo>
                  <a:pt x="328" y="365"/>
                  <a:pt x="328" y="365"/>
                  <a:pt x="328" y="365"/>
                </a:cubicBezTo>
                <a:cubicBezTo>
                  <a:pt x="297" y="356"/>
                  <a:pt x="260" y="350"/>
                  <a:pt x="227" y="350"/>
                </a:cubicBezTo>
                <a:cubicBezTo>
                  <a:pt x="172" y="350"/>
                  <a:pt x="145" y="372"/>
                  <a:pt x="145" y="406"/>
                </a:cubicBezTo>
                <a:cubicBezTo>
                  <a:pt x="145" y="495"/>
                  <a:pt x="370" y="456"/>
                  <a:pt x="370" y="6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502" rtl="0" eaLnBrk="1" fontAlgn="auto" latinLnBrk="0" hangingPunct="1">
              <a:lnSpc>
                <a:spcPct val="100000"/>
              </a:lnSpc>
              <a:spcBef>
                <a:spcPts val="0"/>
              </a:spcBef>
              <a:spcAft>
                <a:spcPts val="0"/>
              </a:spcAft>
              <a:buClrTx/>
              <a:buSzTx/>
              <a:buFontTx/>
              <a:buNone/>
              <a:tabLst/>
              <a:defRPr/>
            </a:pPr>
            <a:endParaRPr kumimoji="0" lang="nl-NL" sz="2100" b="0" i="0" u="none" strike="noStrike" kern="1200" cap="none" spc="0" normalizeH="0" baseline="0" noProof="0">
              <a:ln>
                <a:noFill/>
              </a:ln>
              <a:solidFill>
                <a:srgbClr val="272A66"/>
              </a:solidFill>
              <a:effectLst/>
              <a:uLnTx/>
              <a:uFillTx/>
              <a:latin typeface="Calibri"/>
              <a:ea typeface="+mn-ea"/>
              <a:cs typeface="+mn-cs"/>
            </a:endParaRPr>
          </a:p>
        </p:txBody>
      </p:sp>
    </p:spTree>
    <p:extLst>
      <p:ext uri="{BB962C8B-B14F-4D97-AF65-F5344CB8AC3E}">
        <p14:creationId xmlns:p14="http://schemas.microsoft.com/office/powerpoint/2010/main" val="38610718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ank voor uw aandacht">
    <p:spTree>
      <p:nvGrpSpPr>
        <p:cNvPr id="1" name=""/>
        <p:cNvGrpSpPr/>
        <p:nvPr/>
      </p:nvGrpSpPr>
      <p:grpSpPr>
        <a:xfrm>
          <a:off x="0" y="0"/>
          <a:ext cx="0" cy="0"/>
          <a:chOff x="0" y="0"/>
          <a:chExt cx="0" cy="0"/>
        </a:xfrm>
      </p:grpSpPr>
      <p:grpSp>
        <p:nvGrpSpPr>
          <p:cNvPr id="4" name="Group 4">
            <a:extLst>
              <a:ext uri="{FF2B5EF4-FFF2-40B4-BE49-F238E27FC236}">
                <a16:creationId xmlns:a16="http://schemas.microsoft.com/office/drawing/2014/main" id="{EABE3562-75D7-499B-AF3D-72EC3D6D1723}"/>
              </a:ext>
            </a:extLst>
          </p:cNvPr>
          <p:cNvGrpSpPr>
            <a:grpSpLocks noChangeAspect="1"/>
          </p:cNvGrpSpPr>
          <p:nvPr userDrawn="1"/>
        </p:nvGrpSpPr>
        <p:grpSpPr bwMode="gray">
          <a:xfrm>
            <a:off x="4763" y="0"/>
            <a:ext cx="12185650" cy="6858000"/>
            <a:chOff x="3" y="0"/>
            <a:chExt cx="7676" cy="4320"/>
          </a:xfrm>
        </p:grpSpPr>
        <p:sp>
          <p:nvSpPr>
            <p:cNvPr id="6" name="Freeform 5">
              <a:extLst>
                <a:ext uri="{FF2B5EF4-FFF2-40B4-BE49-F238E27FC236}">
                  <a16:creationId xmlns:a16="http://schemas.microsoft.com/office/drawing/2014/main" id="{47FA78B3-9525-4FBD-ABB1-DBA898E666FA}"/>
                </a:ext>
              </a:extLst>
            </p:cNvPr>
            <p:cNvSpPr>
              <a:spLocks/>
            </p:cNvSpPr>
            <p:nvPr userDrawn="1"/>
          </p:nvSpPr>
          <p:spPr bwMode="gray">
            <a:xfrm>
              <a:off x="540" y="310"/>
              <a:ext cx="978" cy="228"/>
            </a:xfrm>
            <a:custGeom>
              <a:avLst/>
              <a:gdLst>
                <a:gd name="T0" fmla="*/ 4893 w 4893"/>
                <a:gd name="T1" fmla="*/ 80 h 1143"/>
                <a:gd name="T2" fmla="*/ 4481 w 4893"/>
                <a:gd name="T3" fmla="*/ 848 h 1143"/>
                <a:gd name="T4" fmla="*/ 4243 w 4893"/>
                <a:gd name="T5" fmla="*/ 790 h 1143"/>
                <a:gd name="T6" fmla="*/ 4632 w 4893"/>
                <a:gd name="T7" fmla="*/ 0 h 1143"/>
                <a:gd name="T8" fmla="*/ 4893 w 4893"/>
                <a:gd name="T9" fmla="*/ 80 h 1143"/>
                <a:gd name="T10" fmla="*/ 4172 w 4893"/>
                <a:gd name="T11" fmla="*/ 45 h 1143"/>
                <a:gd name="T12" fmla="*/ 3770 w 4893"/>
                <a:gd name="T13" fmla="*/ 63 h 1143"/>
                <a:gd name="T14" fmla="*/ 3737 w 4893"/>
                <a:gd name="T15" fmla="*/ 238 h 1143"/>
                <a:gd name="T16" fmla="*/ 3906 w 4893"/>
                <a:gd name="T17" fmla="*/ 259 h 1143"/>
                <a:gd name="T18" fmla="*/ 3971 w 4893"/>
                <a:gd name="T19" fmla="*/ 738 h 1143"/>
                <a:gd name="T20" fmla="*/ 4236 w 4893"/>
                <a:gd name="T21" fmla="*/ 788 h 1143"/>
                <a:gd name="T22" fmla="*/ 4228 w 4893"/>
                <a:gd name="T23" fmla="*/ 568 h 1143"/>
                <a:gd name="T24" fmla="*/ 4172 w 4893"/>
                <a:gd name="T25" fmla="*/ 45 h 1143"/>
                <a:gd name="T26" fmla="*/ 3242 w 4893"/>
                <a:gd name="T27" fmla="*/ 25 h 1143"/>
                <a:gd name="T28" fmla="*/ 2597 w 4893"/>
                <a:gd name="T29" fmla="*/ 717 h 1143"/>
                <a:gd name="T30" fmla="*/ 2880 w 4893"/>
                <a:gd name="T31" fmla="*/ 689 h 1143"/>
                <a:gd name="T32" fmla="*/ 3201 w 4893"/>
                <a:gd name="T33" fmla="*/ 261 h 1143"/>
                <a:gd name="T34" fmla="*/ 3379 w 4893"/>
                <a:gd name="T35" fmla="*/ 451 h 1143"/>
                <a:gd name="T36" fmla="*/ 3335 w 4893"/>
                <a:gd name="T37" fmla="*/ 679 h 1143"/>
                <a:gd name="T38" fmla="*/ 3618 w 4893"/>
                <a:gd name="T39" fmla="*/ 695 h 1143"/>
                <a:gd name="T40" fmla="*/ 3664 w 4893"/>
                <a:gd name="T41" fmla="*/ 416 h 1143"/>
                <a:gd name="T42" fmla="*/ 3242 w 4893"/>
                <a:gd name="T43" fmla="*/ 25 h 1143"/>
                <a:gd name="T44" fmla="*/ 95 w 4893"/>
                <a:gd name="T45" fmla="*/ 389 h 1143"/>
                <a:gd name="T46" fmla="*/ 482 w 4893"/>
                <a:gd name="T47" fmla="*/ 817 h 1143"/>
                <a:gd name="T48" fmla="*/ 303 w 4893"/>
                <a:gd name="T49" fmla="*/ 944 h 1143"/>
                <a:gd name="T50" fmla="*/ 223 w 4893"/>
                <a:gd name="T51" fmla="*/ 936 h 1143"/>
                <a:gd name="T52" fmla="*/ 229 w 4893"/>
                <a:gd name="T53" fmla="*/ 800 h 1143"/>
                <a:gd name="T54" fmla="*/ 61 w 4893"/>
                <a:gd name="T55" fmla="*/ 800 h 1143"/>
                <a:gd name="T56" fmla="*/ 0 w 4893"/>
                <a:gd name="T57" fmla="*/ 1119 h 1143"/>
                <a:gd name="T58" fmla="*/ 244 w 4893"/>
                <a:gd name="T59" fmla="*/ 1143 h 1143"/>
                <a:gd name="T60" fmla="*/ 756 w 4893"/>
                <a:gd name="T61" fmla="*/ 761 h 1143"/>
                <a:gd name="T62" fmla="*/ 370 w 4893"/>
                <a:gd name="T63" fmla="*/ 335 h 1143"/>
                <a:gd name="T64" fmla="*/ 534 w 4893"/>
                <a:gd name="T65" fmla="*/ 216 h 1143"/>
                <a:gd name="T66" fmla="*/ 603 w 4893"/>
                <a:gd name="T67" fmla="*/ 223 h 1143"/>
                <a:gd name="T68" fmla="*/ 599 w 4893"/>
                <a:gd name="T69" fmla="*/ 359 h 1143"/>
                <a:gd name="T70" fmla="*/ 767 w 4893"/>
                <a:gd name="T71" fmla="*/ 359 h 1143"/>
                <a:gd name="T72" fmla="*/ 828 w 4893"/>
                <a:gd name="T73" fmla="*/ 52 h 1143"/>
                <a:gd name="T74" fmla="*/ 575 w 4893"/>
                <a:gd name="T75" fmla="*/ 26 h 1143"/>
                <a:gd name="T76" fmla="*/ 95 w 4893"/>
                <a:gd name="T77" fmla="*/ 389 h 1143"/>
                <a:gd name="T78" fmla="*/ 2359 w 4893"/>
                <a:gd name="T79" fmla="*/ 2 h 1143"/>
                <a:gd name="T80" fmla="*/ 1997 w 4893"/>
                <a:gd name="T81" fmla="*/ 834 h 1143"/>
                <a:gd name="T82" fmla="*/ 2276 w 4893"/>
                <a:gd name="T83" fmla="*/ 770 h 1143"/>
                <a:gd name="T84" fmla="*/ 2621 w 4893"/>
                <a:gd name="T85" fmla="*/ 78 h 1143"/>
                <a:gd name="T86" fmla="*/ 2359 w 4893"/>
                <a:gd name="T87" fmla="*/ 2 h 1143"/>
                <a:gd name="T88" fmla="*/ 1553 w 4893"/>
                <a:gd name="T89" fmla="*/ 63 h 1143"/>
                <a:gd name="T90" fmla="*/ 1521 w 4893"/>
                <a:gd name="T91" fmla="*/ 238 h 1143"/>
                <a:gd name="T92" fmla="*/ 1683 w 4893"/>
                <a:gd name="T93" fmla="*/ 259 h 1143"/>
                <a:gd name="T94" fmla="*/ 1691 w 4893"/>
                <a:gd name="T95" fmla="*/ 333 h 1143"/>
                <a:gd name="T96" fmla="*/ 1419 w 4893"/>
                <a:gd name="T97" fmla="*/ 838 h 1143"/>
                <a:gd name="T98" fmla="*/ 1417 w 4893"/>
                <a:gd name="T99" fmla="*/ 838 h 1143"/>
                <a:gd name="T100" fmla="*/ 1354 w 4893"/>
                <a:gd name="T101" fmla="*/ 45 h 1143"/>
                <a:gd name="T102" fmla="*/ 959 w 4893"/>
                <a:gd name="T103" fmla="*/ 63 h 1143"/>
                <a:gd name="T104" fmla="*/ 924 w 4893"/>
                <a:gd name="T105" fmla="*/ 238 h 1143"/>
                <a:gd name="T106" fmla="*/ 1095 w 4893"/>
                <a:gd name="T107" fmla="*/ 259 h 1143"/>
                <a:gd name="T108" fmla="*/ 1188 w 4893"/>
                <a:gd name="T109" fmla="*/ 1120 h 1143"/>
                <a:gd name="T110" fmla="*/ 1394 w 4893"/>
                <a:gd name="T111" fmla="*/ 1032 h 1143"/>
                <a:gd name="T112" fmla="*/ 1565 w 4893"/>
                <a:gd name="T113" fmla="*/ 967 h 1143"/>
                <a:gd name="T114" fmla="*/ 1724 w 4893"/>
                <a:gd name="T115" fmla="*/ 655 h 1143"/>
                <a:gd name="T116" fmla="*/ 1747 w 4893"/>
                <a:gd name="T117" fmla="*/ 906 h 1143"/>
                <a:gd name="T118" fmla="*/ 1987 w 4893"/>
                <a:gd name="T119" fmla="*/ 836 h 1143"/>
                <a:gd name="T120" fmla="*/ 1946 w 4893"/>
                <a:gd name="T121" fmla="*/ 45 h 1143"/>
                <a:gd name="T122" fmla="*/ 1553 w 4893"/>
                <a:gd name="T123" fmla="*/ 63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93" h="1143">
                  <a:moveTo>
                    <a:pt x="4893" y="80"/>
                  </a:moveTo>
                  <a:cubicBezTo>
                    <a:pt x="4481" y="848"/>
                    <a:pt x="4481" y="848"/>
                    <a:pt x="4481" y="848"/>
                  </a:cubicBezTo>
                  <a:cubicBezTo>
                    <a:pt x="4402" y="827"/>
                    <a:pt x="4323" y="807"/>
                    <a:pt x="4243" y="790"/>
                  </a:cubicBezTo>
                  <a:cubicBezTo>
                    <a:pt x="4632" y="0"/>
                    <a:pt x="4632" y="0"/>
                    <a:pt x="4632" y="0"/>
                  </a:cubicBezTo>
                  <a:lnTo>
                    <a:pt x="4893" y="80"/>
                  </a:lnTo>
                  <a:close/>
                  <a:moveTo>
                    <a:pt x="4172" y="45"/>
                  </a:moveTo>
                  <a:cubicBezTo>
                    <a:pt x="4042" y="41"/>
                    <a:pt x="3888" y="48"/>
                    <a:pt x="3770" y="63"/>
                  </a:cubicBezTo>
                  <a:cubicBezTo>
                    <a:pt x="3737" y="238"/>
                    <a:pt x="3737" y="238"/>
                    <a:pt x="3737" y="238"/>
                  </a:cubicBezTo>
                  <a:cubicBezTo>
                    <a:pt x="3791" y="242"/>
                    <a:pt x="3856" y="251"/>
                    <a:pt x="3906" y="259"/>
                  </a:cubicBezTo>
                  <a:cubicBezTo>
                    <a:pt x="3971" y="738"/>
                    <a:pt x="3971" y="738"/>
                    <a:pt x="3971" y="738"/>
                  </a:cubicBezTo>
                  <a:cubicBezTo>
                    <a:pt x="4060" y="753"/>
                    <a:pt x="4148" y="769"/>
                    <a:pt x="4236" y="788"/>
                  </a:cubicBezTo>
                  <a:cubicBezTo>
                    <a:pt x="4236" y="711"/>
                    <a:pt x="4236" y="638"/>
                    <a:pt x="4228" y="568"/>
                  </a:cubicBezTo>
                  <a:lnTo>
                    <a:pt x="4172" y="45"/>
                  </a:lnTo>
                  <a:close/>
                  <a:moveTo>
                    <a:pt x="3242" y="25"/>
                  </a:moveTo>
                  <a:cubicBezTo>
                    <a:pt x="2909" y="25"/>
                    <a:pt x="2615" y="291"/>
                    <a:pt x="2597" y="717"/>
                  </a:cubicBezTo>
                  <a:cubicBezTo>
                    <a:pt x="2692" y="705"/>
                    <a:pt x="2786" y="696"/>
                    <a:pt x="2880" y="689"/>
                  </a:cubicBezTo>
                  <a:cubicBezTo>
                    <a:pt x="2889" y="482"/>
                    <a:pt x="3008" y="261"/>
                    <a:pt x="3201" y="261"/>
                  </a:cubicBezTo>
                  <a:cubicBezTo>
                    <a:pt x="3327" y="261"/>
                    <a:pt x="3379" y="328"/>
                    <a:pt x="3379" y="451"/>
                  </a:cubicBezTo>
                  <a:cubicBezTo>
                    <a:pt x="3379" y="532"/>
                    <a:pt x="3363" y="611"/>
                    <a:pt x="3335" y="679"/>
                  </a:cubicBezTo>
                  <a:cubicBezTo>
                    <a:pt x="3430" y="682"/>
                    <a:pt x="3524" y="687"/>
                    <a:pt x="3618" y="695"/>
                  </a:cubicBezTo>
                  <a:cubicBezTo>
                    <a:pt x="3647" y="611"/>
                    <a:pt x="3664" y="518"/>
                    <a:pt x="3664" y="416"/>
                  </a:cubicBezTo>
                  <a:cubicBezTo>
                    <a:pt x="3664" y="189"/>
                    <a:pt x="3549" y="25"/>
                    <a:pt x="3242" y="25"/>
                  </a:cubicBezTo>
                  <a:close/>
                  <a:moveTo>
                    <a:pt x="95" y="389"/>
                  </a:moveTo>
                  <a:cubicBezTo>
                    <a:pt x="95" y="674"/>
                    <a:pt x="482" y="670"/>
                    <a:pt x="482" y="817"/>
                  </a:cubicBezTo>
                  <a:cubicBezTo>
                    <a:pt x="482" y="897"/>
                    <a:pt x="411" y="944"/>
                    <a:pt x="303" y="944"/>
                  </a:cubicBezTo>
                  <a:cubicBezTo>
                    <a:pt x="275" y="944"/>
                    <a:pt x="244" y="940"/>
                    <a:pt x="223" y="936"/>
                  </a:cubicBezTo>
                  <a:cubicBezTo>
                    <a:pt x="227" y="892"/>
                    <a:pt x="229" y="843"/>
                    <a:pt x="229" y="800"/>
                  </a:cubicBezTo>
                  <a:cubicBezTo>
                    <a:pt x="61" y="800"/>
                    <a:pt x="61" y="800"/>
                    <a:pt x="61" y="800"/>
                  </a:cubicBezTo>
                  <a:cubicBezTo>
                    <a:pt x="0" y="1119"/>
                    <a:pt x="0" y="1119"/>
                    <a:pt x="0" y="1119"/>
                  </a:cubicBezTo>
                  <a:cubicBezTo>
                    <a:pt x="71" y="1132"/>
                    <a:pt x="166" y="1143"/>
                    <a:pt x="244" y="1143"/>
                  </a:cubicBezTo>
                  <a:cubicBezTo>
                    <a:pt x="568" y="1143"/>
                    <a:pt x="756" y="957"/>
                    <a:pt x="756" y="761"/>
                  </a:cubicBezTo>
                  <a:cubicBezTo>
                    <a:pt x="756" y="488"/>
                    <a:pt x="370" y="480"/>
                    <a:pt x="370" y="335"/>
                  </a:cubicBezTo>
                  <a:cubicBezTo>
                    <a:pt x="370" y="264"/>
                    <a:pt x="426" y="216"/>
                    <a:pt x="534" y="216"/>
                  </a:cubicBezTo>
                  <a:cubicBezTo>
                    <a:pt x="560" y="216"/>
                    <a:pt x="584" y="218"/>
                    <a:pt x="603" y="223"/>
                  </a:cubicBezTo>
                  <a:cubicBezTo>
                    <a:pt x="599" y="266"/>
                    <a:pt x="599" y="311"/>
                    <a:pt x="599" y="359"/>
                  </a:cubicBezTo>
                  <a:cubicBezTo>
                    <a:pt x="767" y="359"/>
                    <a:pt x="767" y="359"/>
                    <a:pt x="767" y="359"/>
                  </a:cubicBezTo>
                  <a:cubicBezTo>
                    <a:pt x="828" y="52"/>
                    <a:pt x="828" y="52"/>
                    <a:pt x="828" y="52"/>
                  </a:cubicBezTo>
                  <a:cubicBezTo>
                    <a:pt x="748" y="35"/>
                    <a:pt x="659" y="26"/>
                    <a:pt x="575" y="26"/>
                  </a:cubicBezTo>
                  <a:cubicBezTo>
                    <a:pt x="259" y="26"/>
                    <a:pt x="95" y="192"/>
                    <a:pt x="95" y="389"/>
                  </a:cubicBezTo>
                  <a:close/>
                  <a:moveTo>
                    <a:pt x="2359" y="2"/>
                  </a:moveTo>
                  <a:cubicBezTo>
                    <a:pt x="1997" y="834"/>
                    <a:pt x="1997" y="834"/>
                    <a:pt x="1997" y="834"/>
                  </a:cubicBezTo>
                  <a:cubicBezTo>
                    <a:pt x="2090" y="810"/>
                    <a:pt x="2183" y="789"/>
                    <a:pt x="2276" y="770"/>
                  </a:cubicBezTo>
                  <a:cubicBezTo>
                    <a:pt x="2621" y="78"/>
                    <a:pt x="2621" y="78"/>
                    <a:pt x="2621" y="78"/>
                  </a:cubicBezTo>
                  <a:lnTo>
                    <a:pt x="2359" y="2"/>
                  </a:lnTo>
                  <a:close/>
                  <a:moveTo>
                    <a:pt x="1553" y="63"/>
                  </a:moveTo>
                  <a:cubicBezTo>
                    <a:pt x="1521" y="238"/>
                    <a:pt x="1521" y="238"/>
                    <a:pt x="1521" y="238"/>
                  </a:cubicBezTo>
                  <a:cubicBezTo>
                    <a:pt x="1568" y="242"/>
                    <a:pt x="1633" y="251"/>
                    <a:pt x="1683" y="259"/>
                  </a:cubicBezTo>
                  <a:cubicBezTo>
                    <a:pt x="1691" y="333"/>
                    <a:pt x="1691" y="333"/>
                    <a:pt x="1691" y="333"/>
                  </a:cubicBezTo>
                  <a:cubicBezTo>
                    <a:pt x="1419" y="838"/>
                    <a:pt x="1419" y="838"/>
                    <a:pt x="1419" y="838"/>
                  </a:cubicBezTo>
                  <a:cubicBezTo>
                    <a:pt x="1417" y="838"/>
                    <a:pt x="1417" y="838"/>
                    <a:pt x="1417" y="838"/>
                  </a:cubicBezTo>
                  <a:cubicBezTo>
                    <a:pt x="1354" y="45"/>
                    <a:pt x="1354" y="45"/>
                    <a:pt x="1354" y="45"/>
                  </a:cubicBezTo>
                  <a:cubicBezTo>
                    <a:pt x="1222" y="41"/>
                    <a:pt x="1078" y="48"/>
                    <a:pt x="959" y="63"/>
                  </a:cubicBezTo>
                  <a:cubicBezTo>
                    <a:pt x="924" y="238"/>
                    <a:pt x="924" y="238"/>
                    <a:pt x="924" y="238"/>
                  </a:cubicBezTo>
                  <a:cubicBezTo>
                    <a:pt x="980" y="242"/>
                    <a:pt x="1045" y="251"/>
                    <a:pt x="1095" y="259"/>
                  </a:cubicBezTo>
                  <a:cubicBezTo>
                    <a:pt x="1188" y="1120"/>
                    <a:pt x="1188" y="1120"/>
                    <a:pt x="1188" y="1120"/>
                  </a:cubicBezTo>
                  <a:cubicBezTo>
                    <a:pt x="1256" y="1089"/>
                    <a:pt x="1324" y="1060"/>
                    <a:pt x="1394" y="1032"/>
                  </a:cubicBezTo>
                  <a:cubicBezTo>
                    <a:pt x="1451" y="1009"/>
                    <a:pt x="1508" y="988"/>
                    <a:pt x="1565" y="967"/>
                  </a:cubicBezTo>
                  <a:cubicBezTo>
                    <a:pt x="1724" y="655"/>
                    <a:pt x="1724" y="655"/>
                    <a:pt x="1724" y="655"/>
                  </a:cubicBezTo>
                  <a:cubicBezTo>
                    <a:pt x="1747" y="906"/>
                    <a:pt x="1747" y="906"/>
                    <a:pt x="1747" y="906"/>
                  </a:cubicBezTo>
                  <a:cubicBezTo>
                    <a:pt x="1827" y="880"/>
                    <a:pt x="1907" y="857"/>
                    <a:pt x="1987" y="836"/>
                  </a:cubicBezTo>
                  <a:cubicBezTo>
                    <a:pt x="1946" y="45"/>
                    <a:pt x="1946" y="45"/>
                    <a:pt x="1946" y="45"/>
                  </a:cubicBezTo>
                  <a:cubicBezTo>
                    <a:pt x="1815" y="41"/>
                    <a:pt x="1659" y="48"/>
                    <a:pt x="1553" y="63"/>
                  </a:cubicBezTo>
                  <a:close/>
                </a:path>
              </a:pathLst>
            </a:custGeom>
            <a:solidFill>
              <a:srgbClr val="272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502" rtl="0" eaLnBrk="1" fontAlgn="auto" latinLnBrk="0" hangingPunct="1">
                <a:lnSpc>
                  <a:spcPct val="100000"/>
                </a:lnSpc>
                <a:spcBef>
                  <a:spcPts val="0"/>
                </a:spcBef>
                <a:spcAft>
                  <a:spcPts val="0"/>
                </a:spcAft>
                <a:buClrTx/>
                <a:buSzTx/>
                <a:buFontTx/>
                <a:buNone/>
                <a:tabLst/>
                <a:defRPr/>
              </a:pPr>
              <a:endParaRPr kumimoji="0" lang="nl-NL" sz="2100" b="0" i="0" u="none" strike="noStrike" kern="1200" cap="none" spc="0" normalizeH="0" baseline="0" noProof="0" dirty="0">
                <a:ln>
                  <a:noFill/>
                </a:ln>
                <a:solidFill>
                  <a:srgbClr val="272A66"/>
                </a:solidFill>
                <a:effectLst/>
                <a:uLnTx/>
                <a:uFillTx/>
                <a:latin typeface="Calibri"/>
                <a:ea typeface="+mn-ea"/>
                <a:cs typeface="+mn-cs"/>
              </a:endParaRPr>
            </a:p>
          </p:txBody>
        </p:sp>
        <p:sp>
          <p:nvSpPr>
            <p:cNvPr id="7" name="Freeform 6">
              <a:extLst>
                <a:ext uri="{FF2B5EF4-FFF2-40B4-BE49-F238E27FC236}">
                  <a16:creationId xmlns:a16="http://schemas.microsoft.com/office/drawing/2014/main" id="{64F350CA-D034-4233-8A71-22FD2DC44AE6}"/>
                </a:ext>
              </a:extLst>
            </p:cNvPr>
            <p:cNvSpPr>
              <a:spLocks/>
            </p:cNvSpPr>
            <p:nvPr userDrawn="1"/>
          </p:nvSpPr>
          <p:spPr bwMode="gray">
            <a:xfrm>
              <a:off x="3" y="0"/>
              <a:ext cx="2904" cy="729"/>
            </a:xfrm>
            <a:custGeom>
              <a:avLst/>
              <a:gdLst>
                <a:gd name="T0" fmla="*/ 4106 w 14527"/>
                <a:gd name="T1" fmla="*/ 2592 h 3645"/>
                <a:gd name="T2" fmla="*/ 4106 w 14527"/>
                <a:gd name="T3" fmla="*/ 2593 h 3645"/>
                <a:gd name="T4" fmla="*/ 4123 w 14527"/>
                <a:gd name="T5" fmla="*/ 2586 h 3645"/>
                <a:gd name="T6" fmla="*/ 5899 w 14527"/>
                <a:gd name="T7" fmla="*/ 2248 h 3645"/>
                <a:gd name="T8" fmla="*/ 7682 w 14527"/>
                <a:gd name="T9" fmla="*/ 2589 h 3645"/>
                <a:gd name="T10" fmla="*/ 9556 w 14527"/>
                <a:gd name="T11" fmla="*/ 2955 h 3645"/>
                <a:gd name="T12" fmla="*/ 10589 w 14527"/>
                <a:gd name="T13" fmla="*/ 2846 h 3645"/>
                <a:gd name="T14" fmla="*/ 14527 w 14527"/>
                <a:gd name="T15" fmla="*/ 0 h 3645"/>
                <a:gd name="T16" fmla="*/ 14077 w 14527"/>
                <a:gd name="T17" fmla="*/ 0 h 3645"/>
                <a:gd name="T18" fmla="*/ 14055 w 14527"/>
                <a:gd name="T19" fmla="*/ 0 h 3645"/>
                <a:gd name="T20" fmla="*/ 9556 w 14527"/>
                <a:gd name="T21" fmla="*/ 2915 h 3645"/>
                <a:gd name="T22" fmla="*/ 7697 w 14527"/>
                <a:gd name="T23" fmla="*/ 2552 h 3645"/>
                <a:gd name="T24" fmla="*/ 5899 w 14527"/>
                <a:gd name="T25" fmla="*/ 2208 h 3645"/>
                <a:gd name="T26" fmla="*/ 4125 w 14527"/>
                <a:gd name="T27" fmla="*/ 2543 h 3645"/>
                <a:gd name="T28" fmla="*/ 4125 w 14527"/>
                <a:gd name="T29" fmla="*/ 2541 h 3645"/>
                <a:gd name="T30" fmla="*/ 4108 w 14527"/>
                <a:gd name="T31" fmla="*/ 2548 h 3645"/>
                <a:gd name="T32" fmla="*/ 0 w 14527"/>
                <a:gd name="T33" fmla="*/ 3605 h 3645"/>
                <a:gd name="T34" fmla="*/ 0 w 14527"/>
                <a:gd name="T35" fmla="*/ 3625 h 3645"/>
                <a:gd name="T36" fmla="*/ 3 w 14527"/>
                <a:gd name="T37" fmla="*/ 3645 h 3645"/>
                <a:gd name="T38" fmla="*/ 4106 w 14527"/>
                <a:gd name="T39" fmla="*/ 2592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527" h="3645">
                  <a:moveTo>
                    <a:pt x="4106" y="2592"/>
                  </a:moveTo>
                  <a:cubicBezTo>
                    <a:pt x="4106" y="2593"/>
                    <a:pt x="4106" y="2593"/>
                    <a:pt x="4106" y="2593"/>
                  </a:cubicBezTo>
                  <a:cubicBezTo>
                    <a:pt x="4123" y="2586"/>
                    <a:pt x="4123" y="2586"/>
                    <a:pt x="4123" y="2586"/>
                  </a:cubicBezTo>
                  <a:cubicBezTo>
                    <a:pt x="4688" y="2362"/>
                    <a:pt x="5286" y="2248"/>
                    <a:pt x="5899" y="2248"/>
                  </a:cubicBezTo>
                  <a:cubicBezTo>
                    <a:pt x="6515" y="2248"/>
                    <a:pt x="7114" y="2362"/>
                    <a:pt x="7682" y="2589"/>
                  </a:cubicBezTo>
                  <a:cubicBezTo>
                    <a:pt x="8278" y="2832"/>
                    <a:pt x="8908" y="2955"/>
                    <a:pt x="9556" y="2955"/>
                  </a:cubicBezTo>
                  <a:cubicBezTo>
                    <a:pt x="9908" y="2955"/>
                    <a:pt x="10254" y="2917"/>
                    <a:pt x="10589" y="2846"/>
                  </a:cubicBezTo>
                  <a:cubicBezTo>
                    <a:pt x="12354" y="2537"/>
                    <a:pt x="13815" y="1454"/>
                    <a:pt x="14527" y="0"/>
                  </a:cubicBezTo>
                  <a:cubicBezTo>
                    <a:pt x="14077" y="0"/>
                    <a:pt x="14077" y="0"/>
                    <a:pt x="14077" y="0"/>
                  </a:cubicBezTo>
                  <a:cubicBezTo>
                    <a:pt x="14055" y="0"/>
                    <a:pt x="14055" y="0"/>
                    <a:pt x="14055" y="0"/>
                  </a:cubicBezTo>
                  <a:cubicBezTo>
                    <a:pt x="13261" y="1771"/>
                    <a:pt x="11496" y="2915"/>
                    <a:pt x="9556" y="2915"/>
                  </a:cubicBezTo>
                  <a:cubicBezTo>
                    <a:pt x="8914" y="2915"/>
                    <a:pt x="8288" y="2793"/>
                    <a:pt x="7697" y="2552"/>
                  </a:cubicBezTo>
                  <a:cubicBezTo>
                    <a:pt x="7124" y="2323"/>
                    <a:pt x="6520" y="2208"/>
                    <a:pt x="5899" y="2208"/>
                  </a:cubicBezTo>
                  <a:cubicBezTo>
                    <a:pt x="5287" y="2208"/>
                    <a:pt x="4690" y="2320"/>
                    <a:pt x="4125" y="2543"/>
                  </a:cubicBezTo>
                  <a:cubicBezTo>
                    <a:pt x="4125" y="2541"/>
                    <a:pt x="4125" y="2541"/>
                    <a:pt x="4125" y="2541"/>
                  </a:cubicBezTo>
                  <a:cubicBezTo>
                    <a:pt x="4108" y="2548"/>
                    <a:pt x="4108" y="2548"/>
                    <a:pt x="4108" y="2548"/>
                  </a:cubicBezTo>
                  <a:cubicBezTo>
                    <a:pt x="2794" y="3082"/>
                    <a:pt x="1412" y="3437"/>
                    <a:pt x="0" y="3605"/>
                  </a:cubicBezTo>
                  <a:cubicBezTo>
                    <a:pt x="0" y="3625"/>
                    <a:pt x="0" y="3625"/>
                    <a:pt x="0" y="3625"/>
                  </a:cubicBezTo>
                  <a:cubicBezTo>
                    <a:pt x="3" y="3645"/>
                    <a:pt x="3" y="3645"/>
                    <a:pt x="3" y="3645"/>
                  </a:cubicBezTo>
                  <a:cubicBezTo>
                    <a:pt x="1413" y="3478"/>
                    <a:pt x="2793" y="3124"/>
                    <a:pt x="4106" y="2592"/>
                  </a:cubicBezTo>
                  <a:close/>
                </a:path>
              </a:pathLst>
            </a:custGeom>
            <a:solidFill>
              <a:srgbClr val="F1F5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502" rtl="0" eaLnBrk="1" fontAlgn="auto" latinLnBrk="0" hangingPunct="1">
                <a:lnSpc>
                  <a:spcPct val="100000"/>
                </a:lnSpc>
                <a:spcBef>
                  <a:spcPts val="0"/>
                </a:spcBef>
                <a:spcAft>
                  <a:spcPts val="0"/>
                </a:spcAft>
                <a:buClrTx/>
                <a:buSzTx/>
                <a:buFontTx/>
                <a:buNone/>
                <a:tabLst/>
                <a:defRPr/>
              </a:pPr>
              <a:endParaRPr kumimoji="0" lang="nl-NL" sz="2100" b="0" i="0" u="none" strike="noStrike" kern="1200" cap="none" spc="0" normalizeH="0" baseline="0" noProof="0" dirty="0">
                <a:ln>
                  <a:noFill/>
                </a:ln>
                <a:solidFill>
                  <a:srgbClr val="272A66"/>
                </a:solidFill>
                <a:effectLst/>
                <a:uLnTx/>
                <a:uFillTx/>
                <a:latin typeface="Calibri"/>
                <a:ea typeface="+mn-ea"/>
                <a:cs typeface="+mn-cs"/>
              </a:endParaRPr>
            </a:p>
          </p:txBody>
        </p:sp>
        <p:sp>
          <p:nvSpPr>
            <p:cNvPr id="8" name="Freeform 7">
              <a:extLst>
                <a:ext uri="{FF2B5EF4-FFF2-40B4-BE49-F238E27FC236}">
                  <a16:creationId xmlns:a16="http://schemas.microsoft.com/office/drawing/2014/main" id="{6F5444E0-074A-428C-AB38-20CF05D68E5A}"/>
                </a:ext>
              </a:extLst>
            </p:cNvPr>
            <p:cNvSpPr>
              <a:spLocks/>
            </p:cNvSpPr>
            <p:nvPr userDrawn="1"/>
          </p:nvSpPr>
          <p:spPr bwMode="gray">
            <a:xfrm>
              <a:off x="3" y="0"/>
              <a:ext cx="7676" cy="4320"/>
            </a:xfrm>
            <a:custGeom>
              <a:avLst/>
              <a:gdLst>
                <a:gd name="T0" fmla="*/ 38404 w 38404"/>
                <a:gd name="T1" fmla="*/ 21600 h 21600"/>
                <a:gd name="T2" fmla="*/ 38404 w 38404"/>
                <a:gd name="T3" fmla="*/ 0 h 21600"/>
                <a:gd name="T4" fmla="*/ 17627 w 38404"/>
                <a:gd name="T5" fmla="*/ 0 h 21600"/>
                <a:gd name="T6" fmla="*/ 9547 w 38404"/>
                <a:gd name="T7" fmla="*/ 2913 h 21600"/>
                <a:gd name="T8" fmla="*/ 9547 w 38404"/>
                <a:gd name="T9" fmla="*/ 2907 h 21600"/>
                <a:gd name="T10" fmla="*/ 7676 w 38404"/>
                <a:gd name="T11" fmla="*/ 2540 h 21600"/>
                <a:gd name="T12" fmla="*/ 5890 w 38404"/>
                <a:gd name="T13" fmla="*/ 2198 h 21600"/>
                <a:gd name="T14" fmla="*/ 4111 w 38404"/>
                <a:gd name="T15" fmla="*/ 2538 h 21600"/>
                <a:gd name="T16" fmla="*/ 4094 w 38404"/>
                <a:gd name="T17" fmla="*/ 2544 h 21600"/>
                <a:gd name="T18" fmla="*/ 4094 w 38404"/>
                <a:gd name="T19" fmla="*/ 2543 h 21600"/>
                <a:gd name="T20" fmla="*/ 10 w 38404"/>
                <a:gd name="T21" fmla="*/ 3594 h 21600"/>
                <a:gd name="T22" fmla="*/ 0 w 38404"/>
                <a:gd name="T23" fmla="*/ 3909 h 21600"/>
                <a:gd name="T24" fmla="*/ 0 w 38404"/>
                <a:gd name="T25" fmla="*/ 21600 h 21600"/>
                <a:gd name="T26" fmla="*/ 38404 w 38404"/>
                <a:gd name="T27" fmla="*/ 216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404" h="21600">
                  <a:moveTo>
                    <a:pt x="38404" y="21600"/>
                  </a:moveTo>
                  <a:cubicBezTo>
                    <a:pt x="38404" y="0"/>
                    <a:pt x="38404" y="0"/>
                    <a:pt x="38404" y="0"/>
                  </a:cubicBezTo>
                  <a:cubicBezTo>
                    <a:pt x="17627" y="0"/>
                    <a:pt x="17627" y="0"/>
                    <a:pt x="17627" y="0"/>
                  </a:cubicBezTo>
                  <a:cubicBezTo>
                    <a:pt x="15698" y="1845"/>
                    <a:pt x="13744" y="2913"/>
                    <a:pt x="9547" y="2913"/>
                  </a:cubicBezTo>
                  <a:cubicBezTo>
                    <a:pt x="9547" y="2907"/>
                    <a:pt x="9547" y="2907"/>
                    <a:pt x="9547" y="2907"/>
                  </a:cubicBezTo>
                  <a:cubicBezTo>
                    <a:pt x="8900" y="2906"/>
                    <a:pt x="8271" y="2783"/>
                    <a:pt x="7676" y="2540"/>
                  </a:cubicBezTo>
                  <a:cubicBezTo>
                    <a:pt x="7108" y="2313"/>
                    <a:pt x="6507" y="2198"/>
                    <a:pt x="5890" y="2198"/>
                  </a:cubicBezTo>
                  <a:cubicBezTo>
                    <a:pt x="5276" y="2198"/>
                    <a:pt x="4677" y="2312"/>
                    <a:pt x="4111" y="2538"/>
                  </a:cubicBezTo>
                  <a:cubicBezTo>
                    <a:pt x="4094" y="2544"/>
                    <a:pt x="4094" y="2544"/>
                    <a:pt x="4094" y="2544"/>
                  </a:cubicBezTo>
                  <a:cubicBezTo>
                    <a:pt x="4094" y="2543"/>
                    <a:pt x="4094" y="2543"/>
                    <a:pt x="4094" y="2543"/>
                  </a:cubicBezTo>
                  <a:cubicBezTo>
                    <a:pt x="2787" y="3073"/>
                    <a:pt x="1413" y="3426"/>
                    <a:pt x="10" y="3594"/>
                  </a:cubicBezTo>
                  <a:cubicBezTo>
                    <a:pt x="0" y="3909"/>
                    <a:pt x="0" y="3909"/>
                    <a:pt x="0" y="3909"/>
                  </a:cubicBezTo>
                  <a:cubicBezTo>
                    <a:pt x="0" y="21600"/>
                    <a:pt x="0" y="21600"/>
                    <a:pt x="0" y="21600"/>
                  </a:cubicBezTo>
                  <a:lnTo>
                    <a:pt x="38404" y="21600"/>
                  </a:lnTo>
                  <a:close/>
                </a:path>
              </a:pathLst>
            </a:custGeom>
            <a:solidFill>
              <a:srgbClr val="B8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502" rtl="0" eaLnBrk="1" fontAlgn="auto" latinLnBrk="0" hangingPunct="1">
                <a:lnSpc>
                  <a:spcPct val="100000"/>
                </a:lnSpc>
                <a:spcBef>
                  <a:spcPts val="0"/>
                </a:spcBef>
                <a:spcAft>
                  <a:spcPts val="0"/>
                </a:spcAft>
                <a:buClrTx/>
                <a:buSzTx/>
                <a:buFontTx/>
                <a:buNone/>
                <a:tabLst/>
                <a:defRPr/>
              </a:pPr>
              <a:endParaRPr kumimoji="0" lang="nl-NL" sz="2100" b="0" i="0" u="none" strike="noStrike" kern="1200" cap="none" spc="0" normalizeH="0" baseline="0" noProof="0" dirty="0">
                <a:ln>
                  <a:noFill/>
                </a:ln>
                <a:solidFill>
                  <a:srgbClr val="272A66"/>
                </a:solidFill>
                <a:effectLst/>
                <a:uLnTx/>
                <a:uFillTx/>
                <a:latin typeface="Calibri"/>
                <a:ea typeface="+mn-ea"/>
                <a:cs typeface="+mn-cs"/>
              </a:endParaRPr>
            </a:p>
          </p:txBody>
        </p:sp>
        <p:sp>
          <p:nvSpPr>
            <p:cNvPr id="9" name="Freeform 8">
              <a:extLst>
                <a:ext uri="{FF2B5EF4-FFF2-40B4-BE49-F238E27FC236}">
                  <a16:creationId xmlns:a16="http://schemas.microsoft.com/office/drawing/2014/main" id="{592CA5D6-4B02-43CB-870D-51C28ECDC783}"/>
                </a:ext>
              </a:extLst>
            </p:cNvPr>
            <p:cNvSpPr>
              <a:spLocks/>
            </p:cNvSpPr>
            <p:nvPr userDrawn="1"/>
          </p:nvSpPr>
          <p:spPr bwMode="gray">
            <a:xfrm>
              <a:off x="3121" y="488"/>
              <a:ext cx="3518" cy="3380"/>
            </a:xfrm>
            <a:custGeom>
              <a:avLst/>
              <a:gdLst>
                <a:gd name="T0" fmla="*/ 8726 w 17602"/>
                <a:gd name="T1" fmla="*/ 0 h 16898"/>
                <a:gd name="T2" fmla="*/ 0 w 17602"/>
                <a:gd name="T3" fmla="*/ 8822 h 16898"/>
                <a:gd name="T4" fmla="*/ 5816 w 17602"/>
                <a:gd name="T5" fmla="*/ 16898 h 16898"/>
                <a:gd name="T6" fmla="*/ 5816 w 17602"/>
                <a:gd name="T7" fmla="*/ 16898 h 16898"/>
                <a:gd name="T8" fmla="*/ 218 w 17602"/>
                <a:gd name="T9" fmla="*/ 8749 h 16898"/>
                <a:gd name="T10" fmla="*/ 8684 w 17602"/>
                <a:gd name="T11" fmla="*/ 344 h 16898"/>
                <a:gd name="T12" fmla="*/ 17110 w 17602"/>
                <a:gd name="T13" fmla="*/ 8749 h 16898"/>
                <a:gd name="T14" fmla="*/ 11944 w 17602"/>
                <a:gd name="T15" fmla="*/ 16706 h 16898"/>
                <a:gd name="T16" fmla="*/ 11892 w 17602"/>
                <a:gd name="T17" fmla="*/ 16732 h 16898"/>
                <a:gd name="T18" fmla="*/ 11856 w 17602"/>
                <a:gd name="T19" fmla="*/ 16751 h 16898"/>
                <a:gd name="T20" fmla="*/ 11841 w 17602"/>
                <a:gd name="T21" fmla="*/ 16791 h 16898"/>
                <a:gd name="T22" fmla="*/ 11861 w 17602"/>
                <a:gd name="T23" fmla="*/ 16826 h 16898"/>
                <a:gd name="T24" fmla="*/ 11907 w 17602"/>
                <a:gd name="T25" fmla="*/ 16834 h 16898"/>
                <a:gd name="T26" fmla="*/ 17532 w 17602"/>
                <a:gd name="T27" fmla="*/ 8830 h 16898"/>
                <a:gd name="T28" fmla="*/ 8726 w 17602"/>
                <a:gd name="T29" fmla="*/ 0 h 16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602" h="16898">
                  <a:moveTo>
                    <a:pt x="8726" y="0"/>
                  </a:moveTo>
                  <a:cubicBezTo>
                    <a:pt x="3916" y="0"/>
                    <a:pt x="0" y="4011"/>
                    <a:pt x="0" y="8822"/>
                  </a:cubicBezTo>
                  <a:cubicBezTo>
                    <a:pt x="0" y="12771"/>
                    <a:pt x="2493" y="15706"/>
                    <a:pt x="5816" y="16898"/>
                  </a:cubicBezTo>
                  <a:cubicBezTo>
                    <a:pt x="5816" y="16898"/>
                    <a:pt x="5816" y="16898"/>
                    <a:pt x="5816" y="16898"/>
                  </a:cubicBezTo>
                  <a:cubicBezTo>
                    <a:pt x="2537" y="15609"/>
                    <a:pt x="218" y="12586"/>
                    <a:pt x="218" y="8749"/>
                  </a:cubicBezTo>
                  <a:cubicBezTo>
                    <a:pt x="218" y="4085"/>
                    <a:pt x="4019" y="344"/>
                    <a:pt x="8684" y="344"/>
                  </a:cubicBezTo>
                  <a:cubicBezTo>
                    <a:pt x="13348" y="344"/>
                    <a:pt x="17110" y="4085"/>
                    <a:pt x="17110" y="8749"/>
                  </a:cubicBezTo>
                  <a:cubicBezTo>
                    <a:pt x="17110" y="12317"/>
                    <a:pt x="15066" y="15399"/>
                    <a:pt x="11944" y="16706"/>
                  </a:cubicBezTo>
                  <a:cubicBezTo>
                    <a:pt x="11892" y="16732"/>
                    <a:pt x="11892" y="16732"/>
                    <a:pt x="11892" y="16732"/>
                  </a:cubicBezTo>
                  <a:cubicBezTo>
                    <a:pt x="11892" y="16732"/>
                    <a:pt x="11871" y="16742"/>
                    <a:pt x="11856" y="16751"/>
                  </a:cubicBezTo>
                  <a:cubicBezTo>
                    <a:pt x="11842" y="16761"/>
                    <a:pt x="11844" y="16770"/>
                    <a:pt x="11841" y="16791"/>
                  </a:cubicBezTo>
                  <a:cubicBezTo>
                    <a:pt x="11837" y="16812"/>
                    <a:pt x="11861" y="16826"/>
                    <a:pt x="11861" y="16826"/>
                  </a:cubicBezTo>
                  <a:cubicBezTo>
                    <a:pt x="11861" y="16826"/>
                    <a:pt x="11878" y="16844"/>
                    <a:pt x="11907" y="16834"/>
                  </a:cubicBezTo>
                  <a:cubicBezTo>
                    <a:pt x="14777" y="15754"/>
                    <a:pt x="17473" y="12861"/>
                    <a:pt x="17532" y="8830"/>
                  </a:cubicBezTo>
                  <a:cubicBezTo>
                    <a:pt x="17602" y="4021"/>
                    <a:pt x="13536" y="0"/>
                    <a:pt x="872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502" rtl="0" eaLnBrk="1" fontAlgn="auto" latinLnBrk="0" hangingPunct="1">
                <a:lnSpc>
                  <a:spcPct val="100000"/>
                </a:lnSpc>
                <a:spcBef>
                  <a:spcPts val="0"/>
                </a:spcBef>
                <a:spcAft>
                  <a:spcPts val="0"/>
                </a:spcAft>
                <a:buClrTx/>
                <a:buSzTx/>
                <a:buFontTx/>
                <a:buNone/>
                <a:tabLst/>
                <a:defRPr/>
              </a:pPr>
              <a:endParaRPr kumimoji="0" lang="nl-NL" sz="2100" b="0" i="0" u="none" strike="noStrike" kern="1200" cap="none" spc="0" normalizeH="0" baseline="0" noProof="0" dirty="0">
                <a:ln>
                  <a:noFill/>
                </a:ln>
                <a:solidFill>
                  <a:srgbClr val="272A66"/>
                </a:solidFill>
                <a:effectLst/>
                <a:uLnTx/>
                <a:uFillTx/>
                <a:latin typeface="Calibri"/>
                <a:ea typeface="+mn-ea"/>
                <a:cs typeface="+mn-cs"/>
              </a:endParaRPr>
            </a:p>
          </p:txBody>
        </p:sp>
      </p:grpSp>
      <p:sp>
        <p:nvSpPr>
          <p:cNvPr id="2" name="Tekstvak 1">
            <a:extLst>
              <a:ext uri="{FF2B5EF4-FFF2-40B4-BE49-F238E27FC236}">
                <a16:creationId xmlns:a16="http://schemas.microsoft.com/office/drawing/2014/main" id="{D7BDEEDF-275D-4801-9957-08D324718774}"/>
              </a:ext>
            </a:extLst>
          </p:cNvPr>
          <p:cNvSpPr txBox="1">
            <a:spLocks/>
          </p:cNvSpPr>
          <p:nvPr userDrawn="1"/>
        </p:nvSpPr>
        <p:spPr>
          <a:xfrm>
            <a:off x="5857200" y="2225437"/>
            <a:ext cx="3888000" cy="2457917"/>
          </a:xfrm>
          <a:prstGeom prst="rect">
            <a:avLst/>
          </a:prstGeom>
          <a:noFill/>
        </p:spPr>
        <p:txBody>
          <a:bodyPr wrap="square" lIns="0" tIns="0" rIns="0" bIns="0" rtlCol="0" anchor="ctr">
            <a:spAutoFit/>
          </a:bodyPr>
          <a:lstStyle/>
          <a:p>
            <a:pPr marL="0" marR="0" lvl="0" indent="0" algn="ctr" defTabSz="1088502" rtl="0" eaLnBrk="1" fontAlgn="auto" latinLnBrk="0" hangingPunct="1">
              <a:lnSpc>
                <a:spcPct val="80000"/>
              </a:lnSpc>
              <a:spcBef>
                <a:spcPts val="0"/>
              </a:spcBef>
              <a:spcAft>
                <a:spcPts val="0"/>
              </a:spcAft>
              <a:buClrTx/>
              <a:buSzTx/>
              <a:buFontTx/>
              <a:buNone/>
              <a:tabLst/>
              <a:defRPr/>
            </a:pPr>
            <a:r>
              <a:rPr kumimoji="0" lang="nl-NL" sz="6600" b="1" i="0" u="none" strike="noStrike" kern="1200" cap="none" spc="0" normalizeH="0" baseline="0" noProof="1">
                <a:ln>
                  <a:noFill/>
                </a:ln>
                <a:solidFill>
                  <a:srgbClr val="FFFFFF"/>
                </a:solidFill>
                <a:effectLst/>
                <a:uLnTx/>
                <a:uFillTx/>
                <a:latin typeface="Calibri"/>
                <a:ea typeface="+mn-ea"/>
                <a:cs typeface="+mn-cs"/>
              </a:rPr>
              <a:t>Dank </a:t>
            </a:r>
            <a:br>
              <a:rPr kumimoji="0" lang="nl-NL" sz="6600" b="1" i="0" u="none" strike="noStrike" kern="1200" cap="none" spc="0" normalizeH="0" baseline="0" noProof="1">
                <a:ln>
                  <a:noFill/>
                </a:ln>
                <a:solidFill>
                  <a:srgbClr val="FFFFFF"/>
                </a:solidFill>
                <a:effectLst/>
                <a:uLnTx/>
                <a:uFillTx/>
                <a:latin typeface="Calibri"/>
                <a:ea typeface="+mn-ea"/>
                <a:cs typeface="+mn-cs"/>
              </a:rPr>
            </a:br>
            <a:r>
              <a:rPr kumimoji="0" lang="nl-NL" sz="6600" b="1" i="0" u="none" strike="noStrike" kern="1200" cap="none" spc="0" normalizeH="0" baseline="0" noProof="1">
                <a:ln>
                  <a:noFill/>
                </a:ln>
                <a:solidFill>
                  <a:srgbClr val="FFFFFF"/>
                </a:solidFill>
                <a:effectLst/>
                <a:uLnTx/>
                <a:uFillTx/>
                <a:latin typeface="Calibri"/>
                <a:ea typeface="+mn-ea"/>
                <a:cs typeface="+mn-cs"/>
              </a:rPr>
              <a:t>voor uw aandacht!</a:t>
            </a:r>
          </a:p>
        </p:txBody>
      </p:sp>
      <p:sp>
        <p:nvSpPr>
          <p:cNvPr id="14" name="Freeform 5">
            <a:extLst>
              <a:ext uri="{FF2B5EF4-FFF2-40B4-BE49-F238E27FC236}">
                <a16:creationId xmlns:a16="http://schemas.microsoft.com/office/drawing/2014/main" id="{3F26D9B2-8C3C-4DD4-861F-6FA55357DB8F}"/>
              </a:ext>
            </a:extLst>
          </p:cNvPr>
          <p:cNvSpPr>
            <a:spLocks noEditPoints="1"/>
          </p:cNvSpPr>
          <p:nvPr userDrawn="1"/>
        </p:nvSpPr>
        <p:spPr bwMode="gray">
          <a:xfrm>
            <a:off x="7210428" y="5913449"/>
            <a:ext cx="1163638" cy="258763"/>
          </a:xfrm>
          <a:custGeom>
            <a:avLst/>
            <a:gdLst>
              <a:gd name="T0" fmla="*/ 3524 w 3664"/>
              <a:gd name="T1" fmla="*/ 802 h 816"/>
              <a:gd name="T2" fmla="*/ 3664 w 3664"/>
              <a:gd name="T3" fmla="*/ 0 h 816"/>
              <a:gd name="T4" fmla="*/ 3345 w 3664"/>
              <a:gd name="T5" fmla="*/ 802 h 816"/>
              <a:gd name="T6" fmla="*/ 3205 w 3664"/>
              <a:gd name="T7" fmla="*/ 453 h 816"/>
              <a:gd name="T8" fmla="*/ 3010 w 3664"/>
              <a:gd name="T9" fmla="*/ 538 h 816"/>
              <a:gd name="T10" fmla="*/ 2869 w 3664"/>
              <a:gd name="T11" fmla="*/ 802 h 816"/>
              <a:gd name="T12" fmla="*/ 3002 w 3664"/>
              <a:gd name="T13" fmla="*/ 256 h 816"/>
              <a:gd name="T14" fmla="*/ 2995 w 3664"/>
              <a:gd name="T15" fmla="*/ 354 h 816"/>
              <a:gd name="T16" fmla="*/ 3345 w 3664"/>
              <a:gd name="T17" fmla="*/ 418 h 816"/>
              <a:gd name="T18" fmla="*/ 2625 w 3664"/>
              <a:gd name="T19" fmla="*/ 635 h 816"/>
              <a:gd name="T20" fmla="*/ 2625 w 3664"/>
              <a:gd name="T21" fmla="*/ 816 h 816"/>
              <a:gd name="T22" fmla="*/ 2625 w 3664"/>
              <a:gd name="T23" fmla="*/ 635 h 816"/>
              <a:gd name="T24" fmla="*/ 2325 w 3664"/>
              <a:gd name="T25" fmla="*/ 802 h 816"/>
              <a:gd name="T26" fmla="*/ 1978 w 3664"/>
              <a:gd name="T27" fmla="*/ 256 h 816"/>
              <a:gd name="T28" fmla="*/ 2220 w 3664"/>
              <a:gd name="T29" fmla="*/ 502 h 816"/>
              <a:gd name="T30" fmla="*/ 2259 w 3664"/>
              <a:gd name="T31" fmla="*/ 623 h 816"/>
              <a:gd name="T32" fmla="*/ 2380 w 3664"/>
              <a:gd name="T33" fmla="*/ 256 h 816"/>
              <a:gd name="T34" fmla="*/ 1767 w 3664"/>
              <a:gd name="T35" fmla="*/ 526 h 816"/>
              <a:gd name="T36" fmla="*/ 1523 w 3664"/>
              <a:gd name="T37" fmla="*/ 524 h 816"/>
              <a:gd name="T38" fmla="*/ 1767 w 3664"/>
              <a:gd name="T39" fmla="*/ 526 h 816"/>
              <a:gd name="T40" fmla="*/ 1633 w 3664"/>
              <a:gd name="T41" fmla="*/ 813 h 816"/>
              <a:gd name="T42" fmla="*/ 1657 w 3664"/>
              <a:gd name="T43" fmla="*/ 245 h 816"/>
              <a:gd name="T44" fmla="*/ 1305 w 3664"/>
              <a:gd name="T45" fmla="*/ 256 h 816"/>
              <a:gd name="T46" fmla="*/ 980 w 3664"/>
              <a:gd name="T47" fmla="*/ 802 h 816"/>
              <a:gd name="T48" fmla="*/ 870 w 3664"/>
              <a:gd name="T49" fmla="*/ 437 h 816"/>
              <a:gd name="T50" fmla="*/ 832 w 3664"/>
              <a:gd name="T51" fmla="*/ 575 h 816"/>
              <a:gd name="T52" fmla="*/ 617 w 3664"/>
              <a:gd name="T53" fmla="*/ 802 h 816"/>
              <a:gd name="T54" fmla="*/ 603 w 3664"/>
              <a:gd name="T55" fmla="*/ 256 h 816"/>
              <a:gd name="T56" fmla="*/ 705 w 3664"/>
              <a:gd name="T57" fmla="*/ 627 h 816"/>
              <a:gd name="T58" fmla="*/ 745 w 3664"/>
              <a:gd name="T59" fmla="*/ 469 h 816"/>
              <a:gd name="T60" fmla="*/ 947 w 3664"/>
              <a:gd name="T61" fmla="*/ 256 h 816"/>
              <a:gd name="T62" fmla="*/ 1058 w 3664"/>
              <a:gd name="T63" fmla="*/ 627 h 816"/>
              <a:gd name="T64" fmla="*/ 1098 w 3664"/>
              <a:gd name="T65" fmla="*/ 469 h 816"/>
              <a:gd name="T66" fmla="*/ 1305 w 3664"/>
              <a:gd name="T67" fmla="*/ 256 h 816"/>
              <a:gd name="T68" fmla="*/ 125 w 3664"/>
              <a:gd name="T69" fmla="*/ 813 h 816"/>
              <a:gd name="T70" fmla="*/ 15 w 3664"/>
              <a:gd name="T71" fmla="*/ 688 h 816"/>
              <a:gd name="T72" fmla="*/ 222 w 3664"/>
              <a:gd name="T73" fmla="*/ 646 h 816"/>
              <a:gd name="T74" fmla="*/ 232 w 3664"/>
              <a:gd name="T75" fmla="*/ 244 h 816"/>
              <a:gd name="T76" fmla="*/ 328 w 3664"/>
              <a:gd name="T77" fmla="*/ 365 h 816"/>
              <a:gd name="T78" fmla="*/ 145 w 3664"/>
              <a:gd name="T79" fmla="*/ 406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64" h="816">
                <a:moveTo>
                  <a:pt x="3664" y="802"/>
                </a:moveTo>
                <a:cubicBezTo>
                  <a:pt x="3524" y="802"/>
                  <a:pt x="3524" y="802"/>
                  <a:pt x="3524" y="802"/>
                </a:cubicBezTo>
                <a:cubicBezTo>
                  <a:pt x="3524" y="0"/>
                  <a:pt x="3524" y="0"/>
                  <a:pt x="3524" y="0"/>
                </a:cubicBezTo>
                <a:cubicBezTo>
                  <a:pt x="3664" y="0"/>
                  <a:pt x="3664" y="0"/>
                  <a:pt x="3664" y="0"/>
                </a:cubicBezTo>
                <a:lnTo>
                  <a:pt x="3664" y="802"/>
                </a:lnTo>
                <a:close/>
                <a:moveTo>
                  <a:pt x="3345" y="802"/>
                </a:moveTo>
                <a:cubicBezTo>
                  <a:pt x="3205" y="802"/>
                  <a:pt x="3205" y="802"/>
                  <a:pt x="3205" y="802"/>
                </a:cubicBezTo>
                <a:cubicBezTo>
                  <a:pt x="3205" y="453"/>
                  <a:pt x="3205" y="453"/>
                  <a:pt x="3205" y="453"/>
                </a:cubicBezTo>
                <a:cubicBezTo>
                  <a:pt x="3205" y="395"/>
                  <a:pt x="3190" y="361"/>
                  <a:pt x="3137" y="361"/>
                </a:cubicBezTo>
                <a:cubicBezTo>
                  <a:pt x="3067" y="361"/>
                  <a:pt x="3010" y="443"/>
                  <a:pt x="3010" y="538"/>
                </a:cubicBezTo>
                <a:cubicBezTo>
                  <a:pt x="3010" y="802"/>
                  <a:pt x="3010" y="802"/>
                  <a:pt x="3010" y="802"/>
                </a:cubicBezTo>
                <a:cubicBezTo>
                  <a:pt x="2869" y="802"/>
                  <a:pt x="2869" y="802"/>
                  <a:pt x="2869" y="802"/>
                </a:cubicBezTo>
                <a:cubicBezTo>
                  <a:pt x="2869" y="256"/>
                  <a:pt x="2869" y="256"/>
                  <a:pt x="2869" y="256"/>
                </a:cubicBezTo>
                <a:cubicBezTo>
                  <a:pt x="3002" y="256"/>
                  <a:pt x="3002" y="256"/>
                  <a:pt x="3002" y="256"/>
                </a:cubicBezTo>
                <a:cubicBezTo>
                  <a:pt x="3002" y="281"/>
                  <a:pt x="3000" y="324"/>
                  <a:pt x="2995" y="353"/>
                </a:cubicBezTo>
                <a:cubicBezTo>
                  <a:pt x="2995" y="354"/>
                  <a:pt x="2995" y="354"/>
                  <a:pt x="2995" y="354"/>
                </a:cubicBezTo>
                <a:cubicBezTo>
                  <a:pt x="3029" y="289"/>
                  <a:pt x="3092" y="244"/>
                  <a:pt x="3182" y="244"/>
                </a:cubicBezTo>
                <a:cubicBezTo>
                  <a:pt x="3305" y="244"/>
                  <a:pt x="3345" y="323"/>
                  <a:pt x="3345" y="418"/>
                </a:cubicBezTo>
                <a:lnTo>
                  <a:pt x="3345" y="802"/>
                </a:lnTo>
                <a:close/>
                <a:moveTo>
                  <a:pt x="2625" y="635"/>
                </a:moveTo>
                <a:cubicBezTo>
                  <a:pt x="2675" y="635"/>
                  <a:pt x="2715" y="676"/>
                  <a:pt x="2715" y="725"/>
                </a:cubicBezTo>
                <a:cubicBezTo>
                  <a:pt x="2715" y="775"/>
                  <a:pt x="2675" y="816"/>
                  <a:pt x="2625" y="816"/>
                </a:cubicBezTo>
                <a:cubicBezTo>
                  <a:pt x="2575" y="816"/>
                  <a:pt x="2535" y="775"/>
                  <a:pt x="2535" y="725"/>
                </a:cubicBezTo>
                <a:cubicBezTo>
                  <a:pt x="2535" y="676"/>
                  <a:pt x="2575" y="635"/>
                  <a:pt x="2625" y="635"/>
                </a:cubicBezTo>
                <a:close/>
                <a:moveTo>
                  <a:pt x="2529" y="256"/>
                </a:moveTo>
                <a:cubicBezTo>
                  <a:pt x="2325" y="802"/>
                  <a:pt x="2325" y="802"/>
                  <a:pt x="2325" y="802"/>
                </a:cubicBezTo>
                <a:cubicBezTo>
                  <a:pt x="2182" y="802"/>
                  <a:pt x="2182" y="802"/>
                  <a:pt x="2182" y="802"/>
                </a:cubicBezTo>
                <a:cubicBezTo>
                  <a:pt x="1978" y="256"/>
                  <a:pt x="1978" y="256"/>
                  <a:pt x="1978" y="256"/>
                </a:cubicBezTo>
                <a:cubicBezTo>
                  <a:pt x="2133" y="256"/>
                  <a:pt x="2133" y="256"/>
                  <a:pt x="2133" y="256"/>
                </a:cubicBezTo>
                <a:cubicBezTo>
                  <a:pt x="2220" y="502"/>
                  <a:pt x="2220" y="502"/>
                  <a:pt x="2220" y="502"/>
                </a:cubicBezTo>
                <a:cubicBezTo>
                  <a:pt x="2234" y="539"/>
                  <a:pt x="2247" y="583"/>
                  <a:pt x="2257" y="623"/>
                </a:cubicBezTo>
                <a:cubicBezTo>
                  <a:pt x="2259" y="623"/>
                  <a:pt x="2259" y="623"/>
                  <a:pt x="2259" y="623"/>
                </a:cubicBezTo>
                <a:cubicBezTo>
                  <a:pt x="2267" y="586"/>
                  <a:pt x="2279" y="544"/>
                  <a:pt x="2292" y="506"/>
                </a:cubicBezTo>
                <a:cubicBezTo>
                  <a:pt x="2380" y="256"/>
                  <a:pt x="2380" y="256"/>
                  <a:pt x="2380" y="256"/>
                </a:cubicBezTo>
                <a:lnTo>
                  <a:pt x="2529" y="256"/>
                </a:lnTo>
                <a:close/>
                <a:moveTo>
                  <a:pt x="1767" y="526"/>
                </a:moveTo>
                <a:cubicBezTo>
                  <a:pt x="1767" y="421"/>
                  <a:pt x="1730" y="363"/>
                  <a:pt x="1647" y="363"/>
                </a:cubicBezTo>
                <a:cubicBezTo>
                  <a:pt x="1585" y="363"/>
                  <a:pt x="1523" y="412"/>
                  <a:pt x="1523" y="524"/>
                </a:cubicBezTo>
                <a:cubicBezTo>
                  <a:pt x="1523" y="636"/>
                  <a:pt x="1563" y="693"/>
                  <a:pt x="1645" y="693"/>
                </a:cubicBezTo>
                <a:cubicBezTo>
                  <a:pt x="1715" y="693"/>
                  <a:pt x="1767" y="637"/>
                  <a:pt x="1767" y="526"/>
                </a:cubicBezTo>
                <a:close/>
                <a:moveTo>
                  <a:pt x="1912" y="519"/>
                </a:moveTo>
                <a:cubicBezTo>
                  <a:pt x="1912" y="690"/>
                  <a:pt x="1797" y="813"/>
                  <a:pt x="1633" y="813"/>
                </a:cubicBezTo>
                <a:cubicBezTo>
                  <a:pt x="1478" y="813"/>
                  <a:pt x="1378" y="733"/>
                  <a:pt x="1378" y="538"/>
                </a:cubicBezTo>
                <a:cubicBezTo>
                  <a:pt x="1378" y="368"/>
                  <a:pt x="1492" y="245"/>
                  <a:pt x="1657" y="245"/>
                </a:cubicBezTo>
                <a:cubicBezTo>
                  <a:pt x="1812" y="245"/>
                  <a:pt x="1912" y="331"/>
                  <a:pt x="1912" y="519"/>
                </a:cubicBezTo>
                <a:close/>
                <a:moveTo>
                  <a:pt x="1305" y="256"/>
                </a:moveTo>
                <a:cubicBezTo>
                  <a:pt x="1133" y="802"/>
                  <a:pt x="1133" y="802"/>
                  <a:pt x="1133" y="802"/>
                </a:cubicBezTo>
                <a:cubicBezTo>
                  <a:pt x="980" y="802"/>
                  <a:pt x="980" y="802"/>
                  <a:pt x="980" y="802"/>
                </a:cubicBezTo>
                <a:cubicBezTo>
                  <a:pt x="900" y="559"/>
                  <a:pt x="900" y="559"/>
                  <a:pt x="900" y="559"/>
                </a:cubicBezTo>
                <a:cubicBezTo>
                  <a:pt x="888" y="522"/>
                  <a:pt x="880" y="483"/>
                  <a:pt x="870" y="437"/>
                </a:cubicBezTo>
                <a:cubicBezTo>
                  <a:pt x="868" y="437"/>
                  <a:pt x="868" y="437"/>
                  <a:pt x="868" y="437"/>
                </a:cubicBezTo>
                <a:cubicBezTo>
                  <a:pt x="858" y="488"/>
                  <a:pt x="845" y="530"/>
                  <a:pt x="832" y="575"/>
                </a:cubicBezTo>
                <a:cubicBezTo>
                  <a:pt x="762" y="802"/>
                  <a:pt x="762" y="802"/>
                  <a:pt x="762" y="802"/>
                </a:cubicBezTo>
                <a:cubicBezTo>
                  <a:pt x="617" y="802"/>
                  <a:pt x="617" y="802"/>
                  <a:pt x="617" y="802"/>
                </a:cubicBezTo>
                <a:cubicBezTo>
                  <a:pt x="450" y="256"/>
                  <a:pt x="450" y="256"/>
                  <a:pt x="450" y="256"/>
                </a:cubicBezTo>
                <a:cubicBezTo>
                  <a:pt x="603" y="256"/>
                  <a:pt x="603" y="256"/>
                  <a:pt x="603" y="256"/>
                </a:cubicBezTo>
                <a:cubicBezTo>
                  <a:pt x="662" y="462"/>
                  <a:pt x="662" y="462"/>
                  <a:pt x="662" y="462"/>
                </a:cubicBezTo>
                <a:cubicBezTo>
                  <a:pt x="677" y="516"/>
                  <a:pt x="692" y="571"/>
                  <a:pt x="705" y="627"/>
                </a:cubicBezTo>
                <a:cubicBezTo>
                  <a:pt x="707" y="627"/>
                  <a:pt x="707" y="627"/>
                  <a:pt x="707" y="627"/>
                </a:cubicBezTo>
                <a:cubicBezTo>
                  <a:pt x="717" y="567"/>
                  <a:pt x="730" y="517"/>
                  <a:pt x="745" y="469"/>
                </a:cubicBezTo>
                <a:cubicBezTo>
                  <a:pt x="812" y="256"/>
                  <a:pt x="812" y="256"/>
                  <a:pt x="812" y="256"/>
                </a:cubicBezTo>
                <a:cubicBezTo>
                  <a:pt x="947" y="256"/>
                  <a:pt x="947" y="256"/>
                  <a:pt x="947" y="256"/>
                </a:cubicBezTo>
                <a:cubicBezTo>
                  <a:pt x="1013" y="462"/>
                  <a:pt x="1013" y="462"/>
                  <a:pt x="1013" y="462"/>
                </a:cubicBezTo>
                <a:cubicBezTo>
                  <a:pt x="1033" y="525"/>
                  <a:pt x="1047" y="574"/>
                  <a:pt x="1058" y="627"/>
                </a:cubicBezTo>
                <a:cubicBezTo>
                  <a:pt x="1060" y="627"/>
                  <a:pt x="1060" y="627"/>
                  <a:pt x="1060" y="627"/>
                </a:cubicBezTo>
                <a:cubicBezTo>
                  <a:pt x="1072" y="571"/>
                  <a:pt x="1082" y="523"/>
                  <a:pt x="1098" y="469"/>
                </a:cubicBezTo>
                <a:cubicBezTo>
                  <a:pt x="1160" y="256"/>
                  <a:pt x="1160" y="256"/>
                  <a:pt x="1160" y="256"/>
                </a:cubicBezTo>
                <a:lnTo>
                  <a:pt x="1305" y="256"/>
                </a:lnTo>
                <a:close/>
                <a:moveTo>
                  <a:pt x="370" y="633"/>
                </a:moveTo>
                <a:cubicBezTo>
                  <a:pt x="370" y="741"/>
                  <a:pt x="275" y="813"/>
                  <a:pt x="125" y="813"/>
                </a:cubicBezTo>
                <a:cubicBezTo>
                  <a:pt x="87" y="813"/>
                  <a:pt x="47" y="809"/>
                  <a:pt x="11" y="803"/>
                </a:cubicBezTo>
                <a:cubicBezTo>
                  <a:pt x="15" y="688"/>
                  <a:pt x="15" y="688"/>
                  <a:pt x="15" y="688"/>
                </a:cubicBezTo>
                <a:cubicBezTo>
                  <a:pt x="48" y="697"/>
                  <a:pt x="90" y="704"/>
                  <a:pt x="132" y="704"/>
                </a:cubicBezTo>
                <a:cubicBezTo>
                  <a:pt x="187" y="704"/>
                  <a:pt x="222" y="682"/>
                  <a:pt x="222" y="646"/>
                </a:cubicBezTo>
                <a:cubicBezTo>
                  <a:pt x="222" y="549"/>
                  <a:pt x="0" y="604"/>
                  <a:pt x="0" y="418"/>
                </a:cubicBezTo>
                <a:cubicBezTo>
                  <a:pt x="0" y="323"/>
                  <a:pt x="78" y="244"/>
                  <a:pt x="232" y="244"/>
                </a:cubicBezTo>
                <a:cubicBezTo>
                  <a:pt x="263" y="244"/>
                  <a:pt x="300" y="248"/>
                  <a:pt x="332" y="254"/>
                </a:cubicBezTo>
                <a:cubicBezTo>
                  <a:pt x="328" y="365"/>
                  <a:pt x="328" y="365"/>
                  <a:pt x="328" y="365"/>
                </a:cubicBezTo>
                <a:cubicBezTo>
                  <a:pt x="297" y="356"/>
                  <a:pt x="260" y="350"/>
                  <a:pt x="227" y="350"/>
                </a:cubicBezTo>
                <a:cubicBezTo>
                  <a:pt x="172" y="350"/>
                  <a:pt x="145" y="372"/>
                  <a:pt x="145" y="406"/>
                </a:cubicBezTo>
                <a:cubicBezTo>
                  <a:pt x="145" y="495"/>
                  <a:pt x="370" y="456"/>
                  <a:pt x="370" y="6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502" rtl="0" eaLnBrk="1" fontAlgn="auto" latinLnBrk="0" hangingPunct="1">
              <a:lnSpc>
                <a:spcPct val="100000"/>
              </a:lnSpc>
              <a:spcBef>
                <a:spcPts val="0"/>
              </a:spcBef>
              <a:spcAft>
                <a:spcPts val="0"/>
              </a:spcAft>
              <a:buClrTx/>
              <a:buSzTx/>
              <a:buFontTx/>
              <a:buNone/>
              <a:tabLst/>
              <a:defRPr/>
            </a:pPr>
            <a:endParaRPr kumimoji="0" lang="nl-NL" sz="2100" b="0" i="0" u="none" strike="noStrike" kern="1200" cap="none" spc="0" normalizeH="0" baseline="0" noProof="0">
              <a:ln>
                <a:noFill/>
              </a:ln>
              <a:solidFill>
                <a:srgbClr val="272A66"/>
              </a:solidFill>
              <a:effectLst/>
              <a:uLnTx/>
              <a:uFillTx/>
              <a:latin typeface="Calibri"/>
              <a:ea typeface="+mn-ea"/>
              <a:cs typeface="+mn-cs"/>
            </a:endParaRPr>
          </a:p>
        </p:txBody>
      </p:sp>
    </p:spTree>
    <p:extLst>
      <p:ext uri="{BB962C8B-B14F-4D97-AF65-F5344CB8AC3E}">
        <p14:creationId xmlns:p14="http://schemas.microsoft.com/office/powerpoint/2010/main" val="3768168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2" name="Tijdelijke aanduiding voor titel 1"/>
          <p:cNvSpPr>
            <a:spLocks noGrp="1" noSelect="1"/>
          </p:cNvSpPr>
          <p:nvPr>
            <p:ph type="title"/>
          </p:nvPr>
        </p:nvSpPr>
        <p:spPr bwMode="gray">
          <a:xfrm>
            <a:off x="924450" y="450464"/>
            <a:ext cx="10699936" cy="1143000"/>
          </a:xfrm>
          <a:prstGeom prst="rect">
            <a:avLst/>
          </a:prstGeom>
        </p:spPr>
        <p:txBody>
          <a:bodyPr vert="horz" wrap="none" lIns="0" tIns="0" rIns="0" bIns="0" rtlCol="0" anchor="b">
            <a:noAutofit/>
          </a:bodyPr>
          <a:lstStyle/>
          <a:p>
            <a:br>
              <a:rPr lang="nl-NL" noProof="1"/>
            </a:br>
            <a:br>
              <a:rPr lang="nl-NL" noProof="1"/>
            </a:br>
            <a:br>
              <a:rPr lang="nl-NL" noProof="1"/>
            </a:br>
            <a:r>
              <a:rPr lang="nl-NL" noProof="1"/>
              <a:t>Klik om de stijl te bewerken</a:t>
            </a:r>
          </a:p>
        </p:txBody>
      </p:sp>
      <p:sp>
        <p:nvSpPr>
          <p:cNvPr id="3" name="Tijdelijke aanduiding voor tekst 2 (JU-Free)"/>
          <p:cNvSpPr>
            <a:spLocks noGrp="1"/>
          </p:cNvSpPr>
          <p:nvPr>
            <p:ph type="body" idx="1"/>
          </p:nvPr>
        </p:nvSpPr>
        <p:spPr bwMode="gray">
          <a:xfrm>
            <a:off x="925199" y="1918800"/>
            <a:ext cx="10699200" cy="4248000"/>
          </a:xfrm>
          <a:prstGeom prst="rect">
            <a:avLst/>
          </a:prstGeom>
        </p:spPr>
        <p:txBody>
          <a:bodyPr vert="horz" lIns="0" tIns="0" rIns="0" bIns="0" rtlCol="0">
            <a:noAutofit/>
          </a:bodyPr>
          <a:lstStyle/>
          <a:p>
            <a:pPr marL="360000" marR="0" lvl="0" indent="-360000" algn="l" defTabSz="1088937" rtl="0" eaLnBrk="1" fontAlgn="auto" latinLnBrk="0" hangingPunct="1">
              <a:lnSpc>
                <a:spcPct val="100000"/>
              </a:lnSpc>
              <a:spcBef>
                <a:spcPts val="625"/>
              </a:spcBef>
              <a:spcAft>
                <a:spcPts val="0"/>
              </a:spcAft>
              <a:buClrTx/>
              <a:buSzTx/>
              <a:buFontTx/>
              <a:buBlip>
                <a:blip r:embed="rId14"/>
              </a:buBlip>
              <a:tabLst/>
              <a:defRPr/>
            </a:pPr>
            <a:r>
              <a:rPr kumimoji="0" lang="nl-NL" sz="2600" b="0" i="0" u="none" strike="noStrike" kern="1200" cap="none" spc="0" normalizeH="0" baseline="0" noProof="1">
                <a:ln>
                  <a:noFill/>
                </a:ln>
                <a:solidFill>
                  <a:srgbClr val="272A66"/>
                </a:solidFill>
                <a:effectLst/>
                <a:uLnTx/>
                <a:uFillTx/>
                <a:latin typeface="+mn-lt"/>
                <a:ea typeface="+mn-ea"/>
                <a:cs typeface="+mn-cs"/>
              </a:rPr>
              <a:t>JU-LEVEL1=Opsomming 1e niveau</a:t>
            </a:r>
          </a:p>
          <a:p>
            <a:pPr marL="720000" marR="0" lvl="1" indent="-360000" algn="l" defTabSz="1088937" rtl="0" eaLnBrk="1" fontAlgn="auto" latinLnBrk="0" hangingPunct="1">
              <a:lnSpc>
                <a:spcPct val="100000"/>
              </a:lnSpc>
              <a:spcBef>
                <a:spcPts val="625"/>
              </a:spcBef>
              <a:spcAft>
                <a:spcPts val="0"/>
              </a:spcAft>
              <a:buClrTx/>
              <a:buSzTx/>
              <a:buFontTx/>
              <a:buBlip>
                <a:blip r:embed="rId14"/>
              </a:buBlip>
              <a:tabLst/>
              <a:defRPr/>
            </a:pPr>
            <a:r>
              <a:rPr kumimoji="0" lang="nl-NL" sz="2300" b="0" i="0" u="none" strike="noStrike" kern="1200" cap="none" spc="0" normalizeH="0" baseline="0" noProof="1">
                <a:ln>
                  <a:noFill/>
                </a:ln>
                <a:solidFill>
                  <a:srgbClr val="272A66"/>
                </a:solidFill>
                <a:effectLst/>
                <a:uLnTx/>
                <a:uFillTx/>
                <a:latin typeface="+mn-lt"/>
                <a:ea typeface="+mn-ea"/>
                <a:cs typeface="+mn-cs"/>
              </a:rPr>
              <a:t>JU-LEVEL2=Opsomming 2e niveau</a:t>
            </a:r>
          </a:p>
          <a:p>
            <a:pPr marL="1080000" marR="0" lvl="2" indent="-360000" algn="l" defTabSz="1088937" rtl="0" eaLnBrk="1" fontAlgn="auto" latinLnBrk="0" hangingPunct="1">
              <a:lnSpc>
                <a:spcPct val="100000"/>
              </a:lnSpc>
              <a:spcBef>
                <a:spcPts val="625"/>
              </a:spcBef>
              <a:spcAft>
                <a:spcPts val="0"/>
              </a:spcAft>
              <a:buClrTx/>
              <a:buSzTx/>
              <a:buFontTx/>
              <a:buBlip>
                <a:blip r:embed="rId14"/>
              </a:buBlip>
              <a:tabLst/>
              <a:defRPr/>
            </a:pPr>
            <a:r>
              <a:rPr kumimoji="0" lang="nl-NL" sz="2300" b="0" i="0" u="none" strike="noStrike" kern="1200" cap="none" spc="0" normalizeH="0" baseline="0" noProof="1">
                <a:ln>
                  <a:noFill/>
                </a:ln>
                <a:solidFill>
                  <a:srgbClr val="272A66"/>
                </a:solidFill>
                <a:effectLst/>
                <a:uLnTx/>
                <a:uFillTx/>
                <a:latin typeface="+mn-lt"/>
                <a:ea typeface="+mn-ea"/>
                <a:cs typeface="+mn-cs"/>
              </a:rPr>
              <a:t>JU-LEVEL3=Opsomming 3e niveau</a:t>
            </a:r>
          </a:p>
          <a:p>
            <a:pPr marL="1439863" marR="0" lvl="3" indent="-358775" algn="l" defTabSz="1088937" rtl="0" eaLnBrk="1" fontAlgn="auto" latinLnBrk="0" hangingPunct="1">
              <a:lnSpc>
                <a:spcPct val="100000"/>
              </a:lnSpc>
              <a:spcBef>
                <a:spcPts val="625"/>
              </a:spcBef>
              <a:spcAft>
                <a:spcPts val="0"/>
              </a:spcAft>
              <a:buClrTx/>
              <a:buSzTx/>
              <a:buFontTx/>
              <a:buBlip>
                <a:blip r:embed="rId15"/>
              </a:buBlip>
              <a:tabLst/>
              <a:defRPr/>
            </a:pPr>
            <a:r>
              <a:rPr kumimoji="0" lang="nl-NL" sz="2300" b="0" i="0" u="none" strike="noStrike" kern="1200" cap="none" spc="0" normalizeH="0" baseline="0" noProof="1">
                <a:ln>
                  <a:noFill/>
                </a:ln>
                <a:solidFill>
                  <a:srgbClr val="272A66"/>
                </a:solidFill>
                <a:effectLst/>
                <a:uLnTx/>
                <a:uFillTx/>
                <a:latin typeface="+mn-lt"/>
                <a:ea typeface="+mn-ea"/>
                <a:cs typeface="+mn-cs"/>
              </a:rPr>
              <a:t>JU-LEVEL4=Opsomming 4e niveau </a:t>
            </a:r>
          </a:p>
          <a:p>
            <a:pPr marL="1800000" marR="0" lvl="4" indent="-360000" algn="l" defTabSz="1088937" rtl="0" eaLnBrk="1" fontAlgn="auto" latinLnBrk="0" hangingPunct="1">
              <a:lnSpc>
                <a:spcPct val="100000"/>
              </a:lnSpc>
              <a:spcBef>
                <a:spcPts val="625"/>
              </a:spcBef>
              <a:spcAft>
                <a:spcPts val="0"/>
              </a:spcAft>
              <a:buClrTx/>
              <a:buSzTx/>
              <a:buFontTx/>
              <a:buBlip>
                <a:blip r:embed="rId15"/>
              </a:buBlip>
              <a:tabLst/>
              <a:defRPr/>
            </a:pPr>
            <a:r>
              <a:rPr kumimoji="0" lang="nl-NL" sz="2300" b="0" i="0" u="none" strike="noStrike" kern="1200" cap="none" spc="0" normalizeH="0" baseline="0" noProof="1">
                <a:ln>
                  <a:noFill/>
                </a:ln>
                <a:solidFill>
                  <a:srgbClr val="272A66"/>
                </a:solidFill>
                <a:effectLst/>
                <a:uLnTx/>
                <a:uFillTx/>
                <a:latin typeface="+mn-lt"/>
                <a:ea typeface="+mn-ea"/>
                <a:cs typeface="+mn-cs"/>
              </a:rPr>
              <a:t>JU-LEVEL5=Opsomming 5e niveau</a:t>
            </a:r>
          </a:p>
          <a:p>
            <a:pPr lvl="5"/>
            <a:r>
              <a:rPr lang="nl-NL" noProof="1"/>
              <a:t>JU-LEVEL6=Zwevend 1e niveau</a:t>
            </a:r>
          </a:p>
          <a:p>
            <a:pPr lvl="6"/>
            <a:r>
              <a:rPr lang="nl-NL" noProof="1"/>
              <a:t>JU-LEVEL7=Zwevend 2e niveau</a:t>
            </a:r>
          </a:p>
          <a:p>
            <a:pPr lvl="7"/>
            <a:r>
              <a:rPr lang="nl-NL" noProof="1"/>
              <a:t>JU-LEVEL8=Zwevend 3e niveau</a:t>
            </a:r>
          </a:p>
          <a:p>
            <a:pPr lvl="8"/>
            <a:r>
              <a:rPr lang="nl-NL" noProof="1"/>
              <a:t>JU-LEVEL9=Negende niveau</a:t>
            </a:r>
          </a:p>
        </p:txBody>
      </p:sp>
      <p:sp>
        <p:nvSpPr>
          <p:cNvPr id="4" name="Tijdelijke aanduiding voor datum 3"/>
          <p:cNvSpPr>
            <a:spLocks noGrp="1" noSelect="1"/>
          </p:cNvSpPr>
          <p:nvPr>
            <p:ph type="dt" sz="half" idx="2"/>
          </p:nvPr>
        </p:nvSpPr>
        <p:spPr bwMode="gray">
          <a:xfrm>
            <a:off x="9900000" y="6372000"/>
            <a:ext cx="1260550" cy="252000"/>
          </a:xfrm>
          <a:prstGeom prst="rect">
            <a:avLst/>
          </a:prstGeom>
        </p:spPr>
        <p:txBody>
          <a:bodyPr vert="horz" lIns="0" tIns="0" rIns="0" bIns="0" rtlCol="0" anchor="t">
            <a:noAutofit/>
          </a:bodyPr>
          <a:lstStyle>
            <a:lvl1pPr algn="r">
              <a:defRPr sz="1000">
                <a:solidFill>
                  <a:schemeClr val="tx1"/>
                </a:solidFill>
                <a:latin typeface="+mn-lt"/>
              </a:defRPr>
            </a:lvl1pPr>
          </a:lstStyle>
          <a:p>
            <a:fld id="{2923B9C5-BE15-4844-92EA-6B5A4B794705}" type="datetime4">
              <a:rPr lang="nl-NL" noProof="1" smtClean="0"/>
              <a:t>23 mei 2025</a:t>
            </a:fld>
            <a:endParaRPr lang="nl-NL" noProof="1"/>
          </a:p>
        </p:txBody>
      </p:sp>
      <p:sp>
        <p:nvSpPr>
          <p:cNvPr id="5" name="Tijdelijke aanduiding voor voettekst 4"/>
          <p:cNvSpPr>
            <a:spLocks noGrp="1" noSelect="1"/>
          </p:cNvSpPr>
          <p:nvPr>
            <p:ph type="ftr" sz="quarter" idx="3"/>
          </p:nvPr>
        </p:nvSpPr>
        <p:spPr bwMode="gray">
          <a:xfrm>
            <a:off x="932891" y="6372000"/>
            <a:ext cx="6265512" cy="252000"/>
          </a:xfrm>
          <a:prstGeom prst="rect">
            <a:avLst/>
          </a:prstGeom>
        </p:spPr>
        <p:txBody>
          <a:bodyPr vert="horz" lIns="0" tIns="0" rIns="0" bIns="0" rtlCol="0" anchor="t">
            <a:noAutofit/>
          </a:bodyPr>
          <a:lstStyle>
            <a:lvl1pPr algn="l">
              <a:defRPr sz="1000">
                <a:solidFill>
                  <a:schemeClr val="tx1"/>
                </a:solidFill>
                <a:latin typeface="+mn-lt"/>
              </a:defRPr>
            </a:lvl1pPr>
          </a:lstStyle>
          <a:p>
            <a:r>
              <a:rPr lang="nl-NL" noProof="1"/>
              <a:t>[Voettekst]</a:t>
            </a:r>
          </a:p>
        </p:txBody>
      </p:sp>
      <p:sp>
        <p:nvSpPr>
          <p:cNvPr id="6" name="Tijdelijke aanduiding voor dianummer 5"/>
          <p:cNvSpPr>
            <a:spLocks noGrp="1" noSelect="1"/>
          </p:cNvSpPr>
          <p:nvPr>
            <p:ph type="sldNum" sz="quarter" idx="4"/>
          </p:nvPr>
        </p:nvSpPr>
        <p:spPr bwMode="gray">
          <a:xfrm>
            <a:off x="11210132" y="6372000"/>
            <a:ext cx="389689" cy="252000"/>
          </a:xfrm>
          <a:prstGeom prst="rect">
            <a:avLst/>
          </a:prstGeom>
        </p:spPr>
        <p:txBody>
          <a:bodyPr vert="horz" lIns="0" tIns="0" rIns="0" bIns="0" rtlCol="0" anchor="t">
            <a:noAutofit/>
          </a:bodyPr>
          <a:lstStyle>
            <a:lvl1pPr algn="l">
              <a:defRPr sz="1000">
                <a:solidFill>
                  <a:schemeClr val="tx1"/>
                </a:solidFill>
                <a:latin typeface="+mn-lt"/>
              </a:defRPr>
            </a:lvl1pPr>
          </a:lstStyle>
          <a:p>
            <a:r>
              <a:rPr lang="nl-NL" noProof="1"/>
              <a:t>| </a:t>
            </a:r>
            <a:fld id="{1336C48C-F87C-4E4B-81EF-5027B17D1F61}" type="slidenum">
              <a:rPr lang="nl-NL" noProof="1" smtClean="0"/>
              <a:pPr/>
              <a:t>‹nr.›</a:t>
            </a:fld>
            <a:endParaRPr lang="nl-NL" noProof="1"/>
          </a:p>
        </p:txBody>
      </p:sp>
      <p:sp>
        <p:nvSpPr>
          <p:cNvPr id="9" name="Afgeronde rechthoek 8" hidden="1"/>
          <p:cNvSpPr>
            <a:spLocks noSelect="1"/>
          </p:cNvSpPr>
          <p:nvPr userDrawn="1"/>
        </p:nvSpPr>
        <p:spPr bwMode="gray">
          <a:xfrm>
            <a:off x="-2309192" y="97177"/>
            <a:ext cx="2146588" cy="4837280"/>
          </a:xfrm>
          <a:prstGeom prst="roundRect">
            <a:avLst>
              <a:gd name="adj" fmla="val 970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wrap="square" lIns="90035" tIns="46818" rIns="90035" bIns="46818" rtlCol="0" anchor="t">
            <a:noAutofit/>
          </a:bodyPr>
          <a:lstStyle/>
          <a:p>
            <a:pPr algn="l"/>
            <a:r>
              <a:rPr lang="nl-NL" sz="900" noProof="1">
                <a:solidFill>
                  <a:schemeClr val="tx1"/>
                </a:solidFill>
              </a:rPr>
              <a:t>Als je een kleurenschema maakt, wijs deze dan ook toe aan het</a:t>
            </a:r>
            <a:r>
              <a:rPr lang="nl-NL" sz="900" baseline="0" noProof="1">
                <a:solidFill>
                  <a:schemeClr val="tx1"/>
                </a:solidFill>
              </a:rPr>
              <a:t> notitiemodel en het hand-outmodel.</a:t>
            </a:r>
          </a:p>
          <a:p>
            <a:pPr algn="l"/>
            <a:r>
              <a:rPr lang="nl-NL" sz="900" baseline="0" noProof="1">
                <a:solidFill>
                  <a:schemeClr val="tx1"/>
                </a:solidFill>
              </a:rPr>
              <a:t>Dat geldt ook voor het lettertypeschema.</a:t>
            </a:r>
          </a:p>
          <a:p>
            <a:pPr algn="l"/>
            <a:endParaRPr lang="nl-NL" sz="900" baseline="0" noProof="1">
              <a:solidFill>
                <a:schemeClr val="tx1"/>
              </a:solidFill>
            </a:endParaRPr>
          </a:p>
          <a:p>
            <a:pPr algn="l"/>
            <a:r>
              <a:rPr lang="nl-NL" sz="900" baseline="0" noProof="1">
                <a:solidFill>
                  <a:schemeClr val="tx1"/>
                </a:solidFill>
              </a:rPr>
              <a:t>Via Beeld kun je in die modellen komen.</a:t>
            </a:r>
          </a:p>
          <a:p>
            <a:pPr algn="l"/>
            <a:r>
              <a:rPr lang="nl-NL" sz="900" baseline="0" noProof="1">
                <a:solidFill>
                  <a:schemeClr val="tx1"/>
                </a:solidFill>
              </a:rPr>
              <a:t>Dit geldt voor PP versie 2007 en hoger.</a:t>
            </a:r>
            <a:r>
              <a:rPr lang="nl-NL" sz="900" noProof="1">
                <a:solidFill>
                  <a:schemeClr val="tx1"/>
                </a:solidFill>
              </a:rPr>
              <a:t> </a:t>
            </a:r>
          </a:p>
          <a:p>
            <a:pPr algn="l"/>
            <a:endParaRPr lang="nl-NL" sz="900" noProof="1">
              <a:solidFill>
                <a:schemeClr val="tx1"/>
              </a:solidFill>
            </a:endParaRPr>
          </a:p>
          <a:p>
            <a:pPr algn="l"/>
            <a:r>
              <a:rPr lang="nl-NL" sz="900" noProof="1">
                <a:solidFill>
                  <a:schemeClr val="tx1"/>
                </a:solidFill>
              </a:rPr>
              <a:t>Dit</a:t>
            </a:r>
            <a:r>
              <a:rPr lang="nl-NL" sz="900" baseline="0" noProof="1">
                <a:solidFill>
                  <a:schemeClr val="tx1"/>
                </a:solidFill>
              </a:rPr>
              <a:t> basissjabloon bevat 1 model, waarvan lijstniveau 1 een opsomming is. Als de klant iets anders als lijstniveau 1 wil, dan moet de sjabloonbouwer dat wijzigen.</a:t>
            </a:r>
          </a:p>
          <a:p>
            <a:pPr marL="272234" indent="-272234" algn="l">
              <a:buFont typeface="+mj-lt"/>
              <a:buNone/>
            </a:pPr>
            <a:endParaRPr lang="nl-NL" sz="900" baseline="0" noProof="1">
              <a:solidFill>
                <a:schemeClr val="tx1"/>
              </a:solidFill>
            </a:endParaRPr>
          </a:p>
          <a:p>
            <a:pPr marL="0" indent="0" algn="l">
              <a:buFont typeface="+mj-lt"/>
              <a:buNone/>
            </a:pPr>
            <a:r>
              <a:rPr lang="nl-NL" sz="900" baseline="0" noProof="1">
                <a:solidFill>
                  <a:schemeClr val="tx1"/>
                </a:solidFill>
              </a:rPr>
              <a:t>Let op als je bouwt in de EN versie, dat de taal standaard UK is. Wijzig de taal eventueel naar VS. Taal instellen gaat het snelst met de Handige macro.</a:t>
            </a:r>
          </a:p>
          <a:p>
            <a:pPr marL="0" indent="0" algn="l">
              <a:buFont typeface="+mj-lt"/>
              <a:buNone/>
            </a:pPr>
            <a:endParaRPr lang="nl-NL" sz="900" baseline="0" noProof="1">
              <a:solidFill>
                <a:schemeClr val="tx1"/>
              </a:solidFill>
            </a:endParaRPr>
          </a:p>
          <a:p>
            <a:pPr marL="0" indent="0" algn="l">
              <a:buFont typeface="+mj-lt"/>
              <a:buNone/>
            </a:pPr>
            <a:r>
              <a:rPr lang="nl-NL" sz="900" baseline="0" noProof="1">
                <a:solidFill>
                  <a:schemeClr val="tx1"/>
                </a:solidFill>
              </a:rPr>
              <a:t>In principe maken we geen voorbeelddia's. Alles kan nu met een Picture placeholder. Als dat niet mogelijk is, geef dan die indeling een aparte naam (titeldia, gebruik voorbeelddia) en plaats deze helemaal onderaan de dia-indelingen.</a:t>
            </a:r>
          </a:p>
          <a:p>
            <a:pPr marL="0" indent="0" algn="l">
              <a:buFont typeface="+mj-lt"/>
              <a:buNone/>
            </a:pPr>
            <a:endParaRPr lang="nl-NL" sz="900" baseline="0" noProof="1">
              <a:solidFill>
                <a:schemeClr val="tx1"/>
              </a:solidFill>
            </a:endParaRPr>
          </a:p>
          <a:p>
            <a:pPr marL="0" indent="0" algn="l">
              <a:buFont typeface="+mj-lt"/>
              <a:buNone/>
            </a:pPr>
            <a:r>
              <a:rPr lang="nl-NL" sz="900" baseline="0" noProof="1">
                <a:solidFill>
                  <a:schemeClr val="tx1"/>
                </a:solidFill>
              </a:rPr>
              <a:t>Verwijder dit instructievak.</a:t>
            </a:r>
            <a:endParaRPr lang="nl-NL" sz="900" noProof="1">
              <a:solidFill>
                <a:schemeClr val="tx1"/>
              </a:solidFill>
            </a:endParaRPr>
          </a:p>
        </p:txBody>
      </p:sp>
      <p:sp>
        <p:nvSpPr>
          <p:cNvPr id="8" name="Afgeronde rechthoek 7" hidden="1"/>
          <p:cNvSpPr>
            <a:spLocks noSelect="1"/>
          </p:cNvSpPr>
          <p:nvPr userDrawn="1"/>
        </p:nvSpPr>
        <p:spPr bwMode="gray">
          <a:xfrm>
            <a:off x="623636" y="4845200"/>
            <a:ext cx="10977086" cy="1106169"/>
          </a:xfrm>
          <a:prstGeom prst="roundRect">
            <a:avLst>
              <a:gd name="adj" fmla="val 970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marL="0" indent="0" algn="l">
              <a:buFont typeface="+mj-lt"/>
              <a:buNone/>
            </a:pPr>
            <a:r>
              <a:rPr lang="nl-NL" sz="900" baseline="0" noProof="1">
                <a:solidFill>
                  <a:schemeClr val="tx1"/>
                </a:solidFill>
              </a:rPr>
              <a:t>Als de klant op de vervolgdia alleen een onderdeel van de voettekst heeft, die afwijkt van de titeldia (bijv. pagnr op vervolg en datum op titel), dan het volgende. In de moederindeling stellen we altijd de drie voetteksten goed in. Vervolgens op alle dia's vink je de voettekst uit en aan (zo zijn ze allemaal gelijk aan de moederindeling). Daarna verwijder je op elke dia de overbodige voettekstvelden (in dit geval voettekst en datum). Op de titeldia moet de datum een klikveld [datum] worden, en niet het datumveld van de voettekst worden gebruikt. Sluit daarna de modelweergave. Pas op elke dia Opnieuw in stellen toe. Je zult zien dat de voettekst nu fout staat. Zet vervolgens eerst de voettekstopties (via Invoegen | Koptekst en voettekst) uit en druk op OK. Daarna kun je gewoon weer de voettekstopties aanvinken en op OK drukken. . De voettekst (in dit geval paginanummer wordt dan goed weergegeven. Je zult zien dat de opties van datum en voettekst niet zijn aangevinkt als je de optie controleert. </a:t>
            </a:r>
          </a:p>
          <a:p>
            <a:pPr marL="0" indent="0" algn="l">
              <a:buFont typeface="+mj-lt"/>
              <a:buNone/>
            </a:pPr>
            <a:endParaRPr lang="nl-NL" sz="900" baseline="0" noProof="1">
              <a:solidFill>
                <a:schemeClr val="tx1"/>
              </a:solidFill>
            </a:endParaRPr>
          </a:p>
          <a:p>
            <a:pPr marL="0" indent="0" algn="l">
              <a:buFont typeface="+mj-lt"/>
              <a:buNone/>
            </a:pPr>
            <a:r>
              <a:rPr lang="nl-NL" sz="900" baseline="0" noProof="1">
                <a:solidFill>
                  <a:schemeClr val="tx1"/>
                </a:solidFill>
              </a:rPr>
              <a:t>Verwijder dit instructievak.</a:t>
            </a:r>
            <a:endParaRPr lang="nl-NL" sz="900" noProof="1">
              <a:solidFill>
                <a:schemeClr val="tx1"/>
              </a:solidFill>
            </a:endParaRPr>
          </a:p>
        </p:txBody>
      </p:sp>
    </p:spTree>
  </p:cSld>
  <p:clrMap bg1="lt1" tx1="dk1" bg2="lt2" tx2="dk2" accent1="accent1" accent2="accent2" accent3="accent3" accent4="accent4" accent5="accent5" accent6="accent6" hlink="hlink" folHlink="folHlink"/>
  <p:sldLayoutIdLst>
    <p:sldLayoutId id="2147483709" r:id="rId1"/>
    <p:sldLayoutId id="2147483723" r:id="rId2"/>
    <p:sldLayoutId id="2147483735" r:id="rId3"/>
    <p:sldLayoutId id="2147483719" r:id="rId4"/>
    <p:sldLayoutId id="2147483727" r:id="rId5"/>
    <p:sldLayoutId id="2147483730" r:id="rId6"/>
    <p:sldLayoutId id="2147483710" r:id="rId7"/>
    <p:sldLayoutId id="2147483713" r:id="rId8"/>
    <p:sldLayoutId id="2147483716" r:id="rId9"/>
    <p:sldLayoutId id="2147483732" r:id="rId10"/>
    <p:sldLayoutId id="2147483733" r:id="rId11"/>
    <p:sldLayoutId id="2147483734" r:id="rId12"/>
  </p:sldLayoutIdLst>
  <p:hf sldNum="0" hdr="0" ftr="0" dt="0"/>
  <p:txStyles>
    <p:titleStyle>
      <a:lvl1pPr algn="l" defTabSz="1088937" rtl="0" eaLnBrk="1" latinLnBrk="0" hangingPunct="1">
        <a:lnSpc>
          <a:spcPct val="75000"/>
        </a:lnSpc>
        <a:spcBef>
          <a:spcPct val="0"/>
        </a:spcBef>
        <a:buNone/>
        <a:defRPr sz="3802" b="1" kern="1200">
          <a:solidFill>
            <a:schemeClr val="tx1"/>
          </a:solidFill>
          <a:latin typeface="+mj-lt"/>
          <a:ea typeface="+mj-ea"/>
          <a:cs typeface="+mj-cs"/>
        </a:defRPr>
      </a:lvl1pPr>
    </p:titleStyle>
    <p:bodyStyle>
      <a:lvl1pPr marL="360000" marR="0" indent="-360000" algn="l" defTabSz="1088937" rtl="0" eaLnBrk="1" fontAlgn="auto" latinLnBrk="0" hangingPunct="1">
        <a:lnSpc>
          <a:spcPct val="100000"/>
        </a:lnSpc>
        <a:spcBef>
          <a:spcPts val="625"/>
        </a:spcBef>
        <a:spcAft>
          <a:spcPts val="0"/>
        </a:spcAft>
        <a:buClrTx/>
        <a:buSzTx/>
        <a:buFontTx/>
        <a:buBlip>
          <a:blip r:embed="rId14"/>
        </a:buBlip>
        <a:tabLst/>
        <a:defRPr sz="2600" b="0" kern="1200" baseline="0">
          <a:solidFill>
            <a:schemeClr val="tx1"/>
          </a:solidFill>
          <a:latin typeface="+mn-lt"/>
          <a:ea typeface="+mn-ea"/>
          <a:cs typeface="+mn-cs"/>
        </a:defRPr>
      </a:lvl1pPr>
      <a:lvl2pPr marL="720000" marR="0" indent="-360000" algn="l" defTabSz="1088937" rtl="0" eaLnBrk="1" fontAlgn="auto" latinLnBrk="0" hangingPunct="1">
        <a:lnSpc>
          <a:spcPct val="100000"/>
        </a:lnSpc>
        <a:spcBef>
          <a:spcPts val="625"/>
        </a:spcBef>
        <a:spcAft>
          <a:spcPts val="0"/>
        </a:spcAft>
        <a:buClrTx/>
        <a:buSzTx/>
        <a:buFontTx/>
        <a:buBlip>
          <a:blip r:embed="rId14"/>
        </a:buBlip>
        <a:tabLst/>
        <a:defRPr sz="2300" kern="1200">
          <a:solidFill>
            <a:schemeClr val="tx1"/>
          </a:solidFill>
          <a:latin typeface="+mn-lt"/>
          <a:ea typeface="+mn-ea"/>
          <a:cs typeface="+mn-cs"/>
        </a:defRPr>
      </a:lvl2pPr>
      <a:lvl3pPr marL="1080000" marR="0" indent="-360000" algn="l" defTabSz="1088937" rtl="0" eaLnBrk="1" fontAlgn="auto" latinLnBrk="0" hangingPunct="1">
        <a:lnSpc>
          <a:spcPct val="100000"/>
        </a:lnSpc>
        <a:spcBef>
          <a:spcPts val="625"/>
        </a:spcBef>
        <a:spcAft>
          <a:spcPts val="0"/>
        </a:spcAft>
        <a:buClrTx/>
        <a:buSzTx/>
        <a:buFontTx/>
        <a:buBlip>
          <a:blip r:embed="rId14"/>
        </a:buBlip>
        <a:tabLst/>
        <a:defRPr sz="2300" b="0" kern="1200">
          <a:solidFill>
            <a:schemeClr val="tx1"/>
          </a:solidFill>
          <a:latin typeface="+mn-lt"/>
          <a:ea typeface="+mn-ea"/>
          <a:cs typeface="+mn-cs"/>
        </a:defRPr>
      </a:lvl3pPr>
      <a:lvl4pPr marL="1439863" marR="0" indent="-358775" algn="l" defTabSz="1088937" rtl="0" eaLnBrk="1" fontAlgn="auto" latinLnBrk="0" hangingPunct="1">
        <a:lnSpc>
          <a:spcPct val="100000"/>
        </a:lnSpc>
        <a:spcBef>
          <a:spcPts val="625"/>
        </a:spcBef>
        <a:spcAft>
          <a:spcPts val="0"/>
        </a:spcAft>
        <a:buClrTx/>
        <a:buSzTx/>
        <a:buFontTx/>
        <a:buBlip>
          <a:blip r:embed="rId15"/>
        </a:buBlip>
        <a:tabLst/>
        <a:defRPr sz="2401" b="1" kern="1200">
          <a:solidFill>
            <a:schemeClr val="tx1"/>
          </a:solidFill>
          <a:latin typeface="+mn-lt"/>
          <a:ea typeface="+mn-ea"/>
          <a:cs typeface="+mn-cs"/>
        </a:defRPr>
      </a:lvl4pPr>
      <a:lvl5pPr marL="1800000" marR="0" indent="-360000" algn="l" defTabSz="1088937" rtl="0" eaLnBrk="1" fontAlgn="auto" latinLnBrk="0" hangingPunct="1">
        <a:lnSpc>
          <a:spcPct val="100000"/>
        </a:lnSpc>
        <a:spcBef>
          <a:spcPts val="625"/>
        </a:spcBef>
        <a:spcAft>
          <a:spcPts val="0"/>
        </a:spcAft>
        <a:buClrTx/>
        <a:buSzTx/>
        <a:buFontTx/>
        <a:buBlip>
          <a:blip r:embed="rId15"/>
        </a:buBlip>
        <a:tabLst/>
        <a:defRPr sz="2401" kern="1200">
          <a:solidFill>
            <a:schemeClr val="tx1"/>
          </a:solidFill>
          <a:latin typeface="+mn-lt"/>
          <a:ea typeface="+mn-ea"/>
          <a:cs typeface="+mn-cs"/>
        </a:defRPr>
      </a:lvl5pPr>
      <a:lvl6pPr marL="360000" indent="0" algn="l" defTabSz="1088937" rtl="0" eaLnBrk="1" latinLnBrk="0" hangingPunct="1">
        <a:lnSpc>
          <a:spcPct val="100000"/>
        </a:lnSpc>
        <a:spcBef>
          <a:spcPts val="625"/>
        </a:spcBef>
        <a:buFontTx/>
        <a:buNone/>
        <a:defRPr sz="2600" i="0" kern="1200">
          <a:solidFill>
            <a:schemeClr val="tx1"/>
          </a:solidFill>
          <a:latin typeface="+mn-lt"/>
          <a:ea typeface="+mn-ea"/>
          <a:cs typeface="+mn-cs"/>
        </a:defRPr>
      </a:lvl6pPr>
      <a:lvl7pPr marL="720000" indent="0" algn="l" defTabSz="1088937" rtl="0" eaLnBrk="1" latinLnBrk="0" hangingPunct="1">
        <a:lnSpc>
          <a:spcPct val="100000"/>
        </a:lnSpc>
        <a:spcBef>
          <a:spcPts val="625"/>
        </a:spcBef>
        <a:buFont typeface="Arial" pitchFamily="34" charset="0"/>
        <a:buNone/>
        <a:defRPr sz="2300" kern="1200">
          <a:solidFill>
            <a:schemeClr val="tx1"/>
          </a:solidFill>
          <a:latin typeface="+mn-lt"/>
          <a:ea typeface="+mn-ea"/>
          <a:cs typeface="+mn-cs"/>
        </a:defRPr>
      </a:lvl7pPr>
      <a:lvl8pPr marL="1080000" indent="0" algn="l" defTabSz="1088937" rtl="0" eaLnBrk="1" latinLnBrk="0" hangingPunct="1">
        <a:lnSpc>
          <a:spcPct val="100000"/>
        </a:lnSpc>
        <a:spcBef>
          <a:spcPts val="625"/>
        </a:spcBef>
        <a:buFont typeface="Arial" pitchFamily="34" charset="0"/>
        <a:buNone/>
        <a:defRPr sz="2300" kern="1200">
          <a:solidFill>
            <a:schemeClr val="tx1"/>
          </a:solidFill>
          <a:latin typeface="+mn-lt"/>
          <a:ea typeface="+mn-ea"/>
          <a:cs typeface="+mn-cs"/>
        </a:defRPr>
      </a:lvl8pPr>
      <a:lvl9pPr marL="0" indent="0" algn="l" defTabSz="1088937" rtl="0" eaLnBrk="1" latinLnBrk="0" hangingPunct="1">
        <a:lnSpc>
          <a:spcPct val="100000"/>
        </a:lnSpc>
        <a:spcBef>
          <a:spcPts val="625"/>
        </a:spcBef>
        <a:buFont typeface="Arial" pitchFamily="34" charset="0"/>
        <a:buNone/>
        <a:defRPr sz="1701" kern="1200">
          <a:solidFill>
            <a:schemeClr val="tx1"/>
          </a:solidFill>
          <a:latin typeface="+mn-lt"/>
          <a:ea typeface="+mn-ea"/>
          <a:cs typeface="+mn-cs"/>
        </a:defRPr>
      </a:lvl9pPr>
    </p:bodyStyle>
    <p:otherStyle>
      <a:defPPr>
        <a:defRPr lang="nl-NL"/>
      </a:defPPr>
      <a:lvl1pPr marL="0" algn="l" defTabSz="1088937" rtl="0" eaLnBrk="1" latinLnBrk="0" hangingPunct="1">
        <a:defRPr sz="2101" kern="1200">
          <a:solidFill>
            <a:schemeClr val="tx1"/>
          </a:solidFill>
          <a:latin typeface="+mn-lt"/>
          <a:ea typeface="+mn-ea"/>
          <a:cs typeface="+mn-cs"/>
        </a:defRPr>
      </a:lvl1pPr>
      <a:lvl2pPr marL="544469" algn="l" defTabSz="1088937" rtl="0" eaLnBrk="1" latinLnBrk="0" hangingPunct="1">
        <a:defRPr sz="2101" kern="1200">
          <a:solidFill>
            <a:schemeClr val="tx1"/>
          </a:solidFill>
          <a:latin typeface="+mn-lt"/>
          <a:ea typeface="+mn-ea"/>
          <a:cs typeface="+mn-cs"/>
        </a:defRPr>
      </a:lvl2pPr>
      <a:lvl3pPr marL="1088937" algn="l" defTabSz="1088937" rtl="0" eaLnBrk="1" latinLnBrk="0" hangingPunct="1">
        <a:defRPr sz="2101" kern="1200">
          <a:solidFill>
            <a:schemeClr val="tx1"/>
          </a:solidFill>
          <a:latin typeface="+mn-lt"/>
          <a:ea typeface="+mn-ea"/>
          <a:cs typeface="+mn-cs"/>
        </a:defRPr>
      </a:lvl3pPr>
      <a:lvl4pPr marL="1633406" algn="l" defTabSz="1088937" rtl="0" eaLnBrk="1" latinLnBrk="0" hangingPunct="1">
        <a:defRPr sz="2101" kern="1200">
          <a:solidFill>
            <a:schemeClr val="tx1"/>
          </a:solidFill>
          <a:latin typeface="+mn-lt"/>
          <a:ea typeface="+mn-ea"/>
          <a:cs typeface="+mn-cs"/>
        </a:defRPr>
      </a:lvl4pPr>
      <a:lvl5pPr marL="2177875" algn="l" defTabSz="1088937" rtl="0" eaLnBrk="1" latinLnBrk="0" hangingPunct="1">
        <a:defRPr sz="2101" kern="1200">
          <a:solidFill>
            <a:schemeClr val="tx1"/>
          </a:solidFill>
          <a:latin typeface="+mn-lt"/>
          <a:ea typeface="+mn-ea"/>
          <a:cs typeface="+mn-cs"/>
        </a:defRPr>
      </a:lvl5pPr>
      <a:lvl6pPr marL="2722343" algn="l" defTabSz="1088937" rtl="0" eaLnBrk="1" latinLnBrk="0" hangingPunct="1">
        <a:defRPr sz="2101" kern="1200">
          <a:solidFill>
            <a:schemeClr val="tx1"/>
          </a:solidFill>
          <a:latin typeface="+mn-lt"/>
          <a:ea typeface="+mn-ea"/>
          <a:cs typeface="+mn-cs"/>
        </a:defRPr>
      </a:lvl6pPr>
      <a:lvl7pPr marL="3266811" algn="l" defTabSz="1088937" rtl="0" eaLnBrk="1" latinLnBrk="0" hangingPunct="1">
        <a:defRPr sz="2101" kern="1200">
          <a:solidFill>
            <a:schemeClr val="tx1"/>
          </a:solidFill>
          <a:latin typeface="+mn-lt"/>
          <a:ea typeface="+mn-ea"/>
          <a:cs typeface="+mn-cs"/>
        </a:defRPr>
      </a:lvl7pPr>
      <a:lvl8pPr marL="3811280" algn="l" defTabSz="1088937" rtl="0" eaLnBrk="1" latinLnBrk="0" hangingPunct="1">
        <a:defRPr sz="2101" kern="1200">
          <a:solidFill>
            <a:schemeClr val="tx1"/>
          </a:solidFill>
          <a:latin typeface="+mn-lt"/>
          <a:ea typeface="+mn-ea"/>
          <a:cs typeface="+mn-cs"/>
        </a:defRPr>
      </a:lvl8pPr>
      <a:lvl9pPr marL="4355749" algn="l" defTabSz="1088937" rtl="0" eaLnBrk="1" latinLnBrk="0" hangingPunct="1">
        <a:defRPr sz="2101"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1"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open.overheid.nl/documenten/dpc-b657ec0612ab86e722ed1c75b9eeda0d5eea27d9/pdf" TargetMode="Externa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2DD87-1D0A-B544-80E6-883EFAA38628}"/>
              </a:ext>
            </a:extLst>
          </p:cNvPr>
          <p:cNvSpPr>
            <a:spLocks noGrp="1"/>
          </p:cNvSpPr>
          <p:nvPr>
            <p:ph type="ctrTitle"/>
          </p:nvPr>
        </p:nvSpPr>
        <p:spPr/>
        <p:txBody>
          <a:bodyPr/>
          <a:lstStyle/>
          <a:p>
            <a:r>
              <a:rPr lang="en-US" dirty="0"/>
              <a:t>Drug driving in the Netherlands</a:t>
            </a:r>
          </a:p>
        </p:txBody>
      </p:sp>
      <p:sp>
        <p:nvSpPr>
          <p:cNvPr id="3" name="Subtitle 2">
            <a:extLst>
              <a:ext uri="{FF2B5EF4-FFF2-40B4-BE49-F238E27FC236}">
                <a16:creationId xmlns:a16="http://schemas.microsoft.com/office/drawing/2014/main" id="{A1BA26A6-3D2D-194C-A26C-B6ECB5C674A6}"/>
              </a:ext>
            </a:extLst>
          </p:cNvPr>
          <p:cNvSpPr>
            <a:spLocks noGrp="1"/>
          </p:cNvSpPr>
          <p:nvPr>
            <p:ph type="subTitle" idx="1"/>
          </p:nvPr>
        </p:nvSpPr>
        <p:spPr/>
        <p:txBody>
          <a:bodyPr/>
          <a:lstStyle/>
          <a:p>
            <a:r>
              <a:rPr lang="en-US" dirty="0"/>
              <a:t>Sander van der Kint - SWOV</a:t>
            </a:r>
          </a:p>
        </p:txBody>
      </p:sp>
      <p:sp>
        <p:nvSpPr>
          <p:cNvPr id="4" name="Text Placeholder 3">
            <a:extLst>
              <a:ext uri="{FF2B5EF4-FFF2-40B4-BE49-F238E27FC236}">
                <a16:creationId xmlns:a16="http://schemas.microsoft.com/office/drawing/2014/main" id="{022B12DB-E81C-E045-93AE-D3E078555185}"/>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879433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B62C41A7-FC8E-A09F-CC1F-84CE03163A3F}"/>
              </a:ext>
            </a:extLst>
          </p:cNvPr>
          <p:cNvSpPr>
            <a:spLocks noGrp="1"/>
          </p:cNvSpPr>
          <p:nvPr>
            <p:ph type="title"/>
          </p:nvPr>
        </p:nvSpPr>
        <p:spPr>
          <a:xfrm>
            <a:off x="924450" y="450464"/>
            <a:ext cx="10699936" cy="1143000"/>
          </a:xfrm>
        </p:spPr>
        <p:txBody>
          <a:bodyPr wrap="none" anchor="b">
            <a:normAutofit/>
          </a:bodyPr>
          <a:lstStyle/>
          <a:p>
            <a:r>
              <a:rPr lang="nl-NL" dirty="0"/>
              <a:t>SWOV</a:t>
            </a:r>
          </a:p>
        </p:txBody>
      </p:sp>
      <p:sp>
        <p:nvSpPr>
          <p:cNvPr id="16" name="Content Placeholder 3">
            <a:extLst>
              <a:ext uri="{FF2B5EF4-FFF2-40B4-BE49-F238E27FC236}">
                <a16:creationId xmlns:a16="http://schemas.microsoft.com/office/drawing/2014/main" id="{7937AF58-DB1C-E503-88FB-D4CE855CAB4D}"/>
              </a:ext>
            </a:extLst>
          </p:cNvPr>
          <p:cNvSpPr>
            <a:spLocks noGrp="1"/>
          </p:cNvSpPr>
          <p:nvPr>
            <p:ph sz="quarter" idx="15"/>
          </p:nvPr>
        </p:nvSpPr>
        <p:spPr>
          <a:xfrm>
            <a:off x="6451249" y="1918800"/>
            <a:ext cx="5173137" cy="4248150"/>
          </a:xfrm>
        </p:spPr>
        <p:txBody>
          <a:bodyPr/>
          <a:lstStyle/>
          <a:p>
            <a:r>
              <a:rPr lang="en-US" dirty="0"/>
              <a:t>Data and analysis for policy</a:t>
            </a:r>
          </a:p>
          <a:p>
            <a:r>
              <a:rPr lang="en-US" dirty="0"/>
              <a:t>Traffic </a:t>
            </a:r>
            <a:r>
              <a:rPr lang="en-US" dirty="0" err="1"/>
              <a:t>behaviour</a:t>
            </a:r>
            <a:endParaRPr lang="en-US" dirty="0"/>
          </a:p>
          <a:p>
            <a:r>
              <a:rPr lang="en-US" dirty="0"/>
              <a:t>Interaction with self-driving vehicles</a:t>
            </a:r>
          </a:p>
          <a:p>
            <a:r>
              <a:rPr lang="en-US" dirty="0"/>
              <a:t>Infrastructure</a:t>
            </a:r>
          </a:p>
        </p:txBody>
      </p:sp>
      <p:graphicFrame>
        <p:nvGraphicFramePr>
          <p:cNvPr id="7" name="Tijdelijke aanduiding voor inhoud 4">
            <a:extLst>
              <a:ext uri="{FF2B5EF4-FFF2-40B4-BE49-F238E27FC236}">
                <a16:creationId xmlns:a16="http://schemas.microsoft.com/office/drawing/2014/main" id="{16B005C7-1F52-F9A3-4A45-79765F9F52B4}"/>
              </a:ext>
            </a:extLst>
          </p:cNvPr>
          <p:cNvGraphicFramePr>
            <a:graphicFrameLocks noGrp="1"/>
          </p:cNvGraphicFramePr>
          <p:nvPr>
            <p:ph sz="quarter" idx="14"/>
            <p:extLst>
              <p:ext uri="{D42A27DB-BD31-4B8C-83A1-F6EECF244321}">
                <p14:modId xmlns:p14="http://schemas.microsoft.com/office/powerpoint/2010/main" val="3470788112"/>
              </p:ext>
            </p:extLst>
          </p:nvPr>
        </p:nvGraphicFramePr>
        <p:xfrm>
          <a:off x="924450" y="1918800"/>
          <a:ext cx="5173200" cy="424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630771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623C17-6C92-C1AB-245E-D57040E4520D}"/>
              </a:ext>
            </a:extLst>
          </p:cNvPr>
          <p:cNvSpPr>
            <a:spLocks noGrp="1"/>
          </p:cNvSpPr>
          <p:nvPr>
            <p:ph type="title"/>
          </p:nvPr>
        </p:nvSpPr>
        <p:spPr>
          <a:xfrm>
            <a:off x="924481" y="1494000"/>
            <a:ext cx="10699921" cy="1143000"/>
          </a:xfrm>
        </p:spPr>
        <p:txBody>
          <a:bodyPr wrap="none" anchor="b">
            <a:normAutofit/>
          </a:bodyPr>
          <a:lstStyle/>
          <a:p>
            <a:r>
              <a:rPr lang="nl-NL" dirty="0"/>
              <a:t>Status of drug </a:t>
            </a:r>
            <a:r>
              <a:rPr lang="nl-NL" dirty="0" err="1"/>
              <a:t>driving</a:t>
            </a:r>
            <a:r>
              <a:rPr lang="nl-NL" dirty="0"/>
              <a:t> in </a:t>
            </a:r>
            <a:r>
              <a:rPr lang="nl-NL" dirty="0" err="1"/>
              <a:t>the</a:t>
            </a:r>
            <a:r>
              <a:rPr lang="nl-NL" dirty="0"/>
              <a:t> Netherlands</a:t>
            </a:r>
          </a:p>
        </p:txBody>
      </p:sp>
      <p:graphicFrame>
        <p:nvGraphicFramePr>
          <p:cNvPr id="5" name="Tijdelijke aanduiding voor tekst 2">
            <a:extLst>
              <a:ext uri="{FF2B5EF4-FFF2-40B4-BE49-F238E27FC236}">
                <a16:creationId xmlns:a16="http://schemas.microsoft.com/office/drawing/2014/main" id="{F2D74521-8394-A60A-C070-35EDEC50D7B3}"/>
              </a:ext>
            </a:extLst>
          </p:cNvPr>
          <p:cNvGraphicFramePr/>
          <p:nvPr>
            <p:extLst>
              <p:ext uri="{D42A27DB-BD31-4B8C-83A1-F6EECF244321}">
                <p14:modId xmlns:p14="http://schemas.microsoft.com/office/powerpoint/2010/main" val="2678003369"/>
              </p:ext>
            </p:extLst>
          </p:nvPr>
        </p:nvGraphicFramePr>
        <p:xfrm>
          <a:off x="948959" y="3033000"/>
          <a:ext cx="10675440" cy="3168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33693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DEA4E5-B6DF-00A6-4EE5-1732F38C1A4A}"/>
              </a:ext>
            </a:extLst>
          </p:cNvPr>
          <p:cNvSpPr>
            <a:spLocks noGrp="1"/>
          </p:cNvSpPr>
          <p:nvPr>
            <p:ph type="title"/>
          </p:nvPr>
        </p:nvSpPr>
        <p:spPr>
          <a:xfrm>
            <a:off x="924481" y="1494000"/>
            <a:ext cx="10699921" cy="1143000"/>
          </a:xfrm>
        </p:spPr>
        <p:txBody>
          <a:bodyPr wrap="none" anchor="b">
            <a:normAutofit/>
          </a:bodyPr>
          <a:lstStyle/>
          <a:p>
            <a:r>
              <a:rPr lang="nl-NL" dirty="0"/>
              <a:t>Drug </a:t>
            </a:r>
            <a:r>
              <a:rPr lang="nl-NL" dirty="0" err="1"/>
              <a:t>prevalence</a:t>
            </a:r>
            <a:r>
              <a:rPr lang="nl-NL" dirty="0"/>
              <a:t>? </a:t>
            </a:r>
            <a:r>
              <a:rPr lang="nl-NL" dirty="0" err="1"/>
              <a:t>Also</a:t>
            </a:r>
            <a:r>
              <a:rPr lang="nl-NL" dirty="0"/>
              <a:t> (</a:t>
            </a:r>
            <a:r>
              <a:rPr lang="nl-NL" dirty="0" err="1"/>
              <a:t>mostly</a:t>
            </a:r>
            <a:r>
              <a:rPr lang="nl-NL" dirty="0"/>
              <a:t>) </a:t>
            </a:r>
            <a:r>
              <a:rPr lang="nl-NL" dirty="0" err="1"/>
              <a:t>unknown</a:t>
            </a:r>
            <a:endParaRPr lang="nl-NL" dirty="0"/>
          </a:p>
        </p:txBody>
      </p:sp>
      <p:graphicFrame>
        <p:nvGraphicFramePr>
          <p:cNvPr id="18" name="Tijdelijke aanduiding voor tekst 2">
            <a:extLst>
              <a:ext uri="{FF2B5EF4-FFF2-40B4-BE49-F238E27FC236}">
                <a16:creationId xmlns:a16="http://schemas.microsoft.com/office/drawing/2014/main" id="{F0FF005E-A73F-9559-C425-B1CE3B9E6F62}"/>
              </a:ext>
            </a:extLst>
          </p:cNvPr>
          <p:cNvGraphicFramePr/>
          <p:nvPr>
            <p:extLst>
              <p:ext uri="{D42A27DB-BD31-4B8C-83A1-F6EECF244321}">
                <p14:modId xmlns:p14="http://schemas.microsoft.com/office/powerpoint/2010/main" val="3835957620"/>
              </p:ext>
            </p:extLst>
          </p:nvPr>
        </p:nvGraphicFramePr>
        <p:xfrm>
          <a:off x="948959" y="3033000"/>
          <a:ext cx="10675440" cy="3168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05275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4348159D-BB1E-B81A-F1F8-6882BB0A0199}"/>
              </a:ext>
            </a:extLst>
          </p:cNvPr>
          <p:cNvSpPr>
            <a:spLocks noGrp="1"/>
          </p:cNvSpPr>
          <p:nvPr>
            <p:ph sz="quarter" idx="14"/>
          </p:nvPr>
        </p:nvSpPr>
        <p:spPr>
          <a:xfrm>
            <a:off x="924450" y="1918800"/>
            <a:ext cx="5173200" cy="4248000"/>
          </a:xfrm>
        </p:spPr>
        <p:txBody>
          <a:bodyPr>
            <a:normAutofit/>
          </a:bodyPr>
          <a:lstStyle/>
          <a:p>
            <a:pPr marL="457200" indent="-457200">
              <a:lnSpc>
                <a:spcPct val="90000"/>
              </a:lnSpc>
              <a:buFont typeface="+mj-lt"/>
              <a:buAutoNum type="arabicPeriod"/>
            </a:pPr>
            <a:r>
              <a:rPr lang="nl-NL" sz="2200" dirty="0" err="1"/>
              <a:t>Saliva</a:t>
            </a:r>
            <a:r>
              <a:rPr lang="nl-NL" sz="2200" dirty="0"/>
              <a:t> screening</a:t>
            </a:r>
          </a:p>
          <a:p>
            <a:pPr marL="457200" indent="-457200">
              <a:lnSpc>
                <a:spcPct val="90000"/>
              </a:lnSpc>
              <a:buFont typeface="+mj-lt"/>
              <a:buAutoNum type="arabicPeriod"/>
            </a:pPr>
            <a:r>
              <a:rPr lang="nl-NL" sz="2200" dirty="0"/>
              <a:t>Transport of driver </a:t>
            </a:r>
            <a:r>
              <a:rPr lang="nl-NL" sz="2200" dirty="0" err="1"/>
              <a:t>to</a:t>
            </a:r>
            <a:r>
              <a:rPr lang="nl-NL" sz="2200" dirty="0"/>
              <a:t> </a:t>
            </a:r>
            <a:r>
              <a:rPr lang="nl-NL" sz="2200" dirty="0" err="1"/>
              <a:t>medical</a:t>
            </a:r>
            <a:r>
              <a:rPr lang="nl-NL" sz="2200" dirty="0"/>
              <a:t> facility</a:t>
            </a:r>
          </a:p>
          <a:p>
            <a:pPr marL="457200" indent="-457200">
              <a:lnSpc>
                <a:spcPct val="90000"/>
              </a:lnSpc>
              <a:buFont typeface="+mj-lt"/>
              <a:buAutoNum type="arabicPeriod"/>
            </a:pPr>
            <a:r>
              <a:rPr lang="nl-NL" sz="2200" dirty="0"/>
              <a:t>Blood sample </a:t>
            </a:r>
            <a:r>
              <a:rPr lang="nl-NL" sz="2200" dirty="0" err="1"/>
              <a:t>collected</a:t>
            </a:r>
            <a:r>
              <a:rPr lang="nl-NL" sz="2200" dirty="0"/>
              <a:t> </a:t>
            </a:r>
            <a:r>
              <a:rPr lang="nl-NL" sz="2200" dirty="0" err="1"/>
              <a:t>by</a:t>
            </a:r>
            <a:r>
              <a:rPr lang="nl-NL" sz="2200" dirty="0"/>
              <a:t> </a:t>
            </a:r>
            <a:r>
              <a:rPr lang="nl-NL" sz="2200" dirty="0" err="1"/>
              <a:t>medical</a:t>
            </a:r>
            <a:r>
              <a:rPr lang="nl-NL" sz="2200" dirty="0"/>
              <a:t> professional</a:t>
            </a:r>
          </a:p>
          <a:p>
            <a:pPr marL="457200" indent="-457200">
              <a:lnSpc>
                <a:spcPct val="90000"/>
              </a:lnSpc>
              <a:buFont typeface="+mj-lt"/>
              <a:buAutoNum type="arabicPeriod"/>
            </a:pPr>
            <a:r>
              <a:rPr lang="nl-NL" sz="2200" dirty="0"/>
              <a:t>Analysis at Netherlands </a:t>
            </a:r>
            <a:r>
              <a:rPr lang="nl-NL" sz="2200" dirty="0" err="1"/>
              <a:t>Forensic</a:t>
            </a:r>
            <a:r>
              <a:rPr lang="nl-NL" sz="2200" dirty="0"/>
              <a:t> </a:t>
            </a:r>
            <a:r>
              <a:rPr lang="nl-NL" sz="2200" dirty="0" err="1"/>
              <a:t>Institute</a:t>
            </a:r>
            <a:r>
              <a:rPr lang="nl-NL" sz="2200" dirty="0"/>
              <a:t> </a:t>
            </a:r>
          </a:p>
          <a:p>
            <a:pPr marL="457200" indent="-457200">
              <a:lnSpc>
                <a:spcPct val="90000"/>
              </a:lnSpc>
              <a:buFont typeface="+mj-lt"/>
              <a:buAutoNum type="arabicPeriod"/>
            </a:pPr>
            <a:r>
              <a:rPr lang="nl-NL" sz="2200" dirty="0" err="1"/>
              <a:t>Results</a:t>
            </a:r>
            <a:r>
              <a:rPr lang="nl-NL" sz="2200" dirty="0"/>
              <a:t> sent </a:t>
            </a:r>
            <a:r>
              <a:rPr lang="nl-NL" sz="2200" dirty="0" err="1"/>
              <a:t>to</a:t>
            </a:r>
            <a:r>
              <a:rPr lang="nl-NL" sz="2200" dirty="0"/>
              <a:t> public </a:t>
            </a:r>
            <a:r>
              <a:rPr lang="nl-NL" sz="2200" dirty="0" err="1"/>
              <a:t>prosecutor</a:t>
            </a:r>
            <a:endParaRPr lang="nl-NL" sz="2200" dirty="0"/>
          </a:p>
          <a:p>
            <a:pPr marL="457200" indent="-457200">
              <a:lnSpc>
                <a:spcPct val="90000"/>
              </a:lnSpc>
              <a:buFont typeface="+mj-lt"/>
              <a:buAutoNum type="arabicPeriod"/>
            </a:pPr>
            <a:r>
              <a:rPr lang="nl-NL" sz="2200" dirty="0"/>
              <a:t>Drivers </a:t>
            </a:r>
            <a:r>
              <a:rPr lang="nl-NL" sz="2200" dirty="0" err="1"/>
              <a:t>gets</a:t>
            </a:r>
            <a:r>
              <a:rPr lang="nl-NL" sz="2200" dirty="0"/>
              <a:t> a fine/prison/driver </a:t>
            </a:r>
            <a:r>
              <a:rPr lang="nl-NL" sz="2200" dirty="0" err="1"/>
              <a:t>license</a:t>
            </a:r>
            <a:r>
              <a:rPr lang="nl-NL" sz="2200" dirty="0"/>
              <a:t> taken </a:t>
            </a:r>
            <a:r>
              <a:rPr lang="nl-NL" sz="2200" dirty="0" err="1"/>
              <a:t>and</a:t>
            </a:r>
            <a:r>
              <a:rPr lang="nl-NL" sz="2200" dirty="0"/>
              <a:t> a course on drug </a:t>
            </a:r>
            <a:r>
              <a:rPr lang="nl-NL" sz="2200" dirty="0" err="1"/>
              <a:t>driving</a:t>
            </a:r>
            <a:endParaRPr lang="nl-NL" sz="2200" dirty="0"/>
          </a:p>
          <a:p>
            <a:pPr>
              <a:lnSpc>
                <a:spcPct val="90000"/>
              </a:lnSpc>
            </a:pPr>
            <a:endParaRPr lang="nl-NL" sz="2200" dirty="0"/>
          </a:p>
          <a:p>
            <a:pPr>
              <a:lnSpc>
                <a:spcPct val="90000"/>
              </a:lnSpc>
            </a:pPr>
            <a:r>
              <a:rPr lang="nl-NL" sz="2200" dirty="0"/>
              <a:t>Time </a:t>
            </a:r>
            <a:r>
              <a:rPr lang="nl-NL" sz="2200" dirty="0" err="1"/>
              <a:t>consuming</a:t>
            </a:r>
            <a:endParaRPr lang="nl-NL" sz="2200" dirty="0"/>
          </a:p>
          <a:p>
            <a:pPr>
              <a:lnSpc>
                <a:spcPct val="90000"/>
              </a:lnSpc>
            </a:pPr>
            <a:r>
              <a:rPr lang="nl-NL" sz="2200" dirty="0"/>
              <a:t>40% is </a:t>
            </a:r>
            <a:r>
              <a:rPr lang="nl-NL" sz="2200" dirty="0" err="1"/>
              <a:t>rejected</a:t>
            </a:r>
            <a:r>
              <a:rPr lang="nl-NL" sz="2200" dirty="0"/>
              <a:t> </a:t>
            </a:r>
            <a:r>
              <a:rPr lang="nl-NL" sz="2200" dirty="0" err="1"/>
              <a:t>because</a:t>
            </a:r>
            <a:r>
              <a:rPr lang="nl-NL" sz="2200" dirty="0"/>
              <a:t> </a:t>
            </a:r>
            <a:r>
              <a:rPr lang="nl-NL" sz="2200" dirty="0" err="1"/>
              <a:t>the</a:t>
            </a:r>
            <a:r>
              <a:rPr lang="nl-NL" sz="2200" dirty="0"/>
              <a:t> </a:t>
            </a:r>
            <a:r>
              <a:rPr lang="nl-NL" sz="2200" dirty="0" err="1"/>
              <a:t>concentration</a:t>
            </a:r>
            <a:r>
              <a:rPr lang="nl-NL" sz="2200" dirty="0"/>
              <a:t> of drugs is </a:t>
            </a:r>
            <a:r>
              <a:rPr lang="nl-NL" sz="2200" dirty="0" err="1"/>
              <a:t>under</a:t>
            </a:r>
            <a:r>
              <a:rPr lang="nl-NL" sz="2200" dirty="0"/>
              <a:t> </a:t>
            </a:r>
            <a:r>
              <a:rPr lang="nl-NL" sz="2200" dirty="0" err="1"/>
              <a:t>the</a:t>
            </a:r>
            <a:r>
              <a:rPr lang="nl-NL" sz="2200" dirty="0"/>
              <a:t> </a:t>
            </a:r>
            <a:r>
              <a:rPr lang="nl-NL" sz="2200" dirty="0" err="1"/>
              <a:t>legal</a:t>
            </a:r>
            <a:r>
              <a:rPr lang="nl-NL" sz="2200" dirty="0"/>
              <a:t> limit</a:t>
            </a:r>
          </a:p>
          <a:p>
            <a:pPr>
              <a:lnSpc>
                <a:spcPct val="90000"/>
              </a:lnSpc>
            </a:pPr>
            <a:endParaRPr lang="nl-NL" sz="2200" dirty="0"/>
          </a:p>
        </p:txBody>
      </p:sp>
      <p:sp>
        <p:nvSpPr>
          <p:cNvPr id="12" name="Title 2">
            <a:extLst>
              <a:ext uri="{FF2B5EF4-FFF2-40B4-BE49-F238E27FC236}">
                <a16:creationId xmlns:a16="http://schemas.microsoft.com/office/drawing/2014/main" id="{00DA8EB5-5CD2-5078-2EE9-0C2C5DCE1D3A}"/>
              </a:ext>
            </a:extLst>
          </p:cNvPr>
          <p:cNvSpPr>
            <a:spLocks noGrp="1"/>
          </p:cNvSpPr>
          <p:nvPr>
            <p:ph type="title"/>
          </p:nvPr>
        </p:nvSpPr>
        <p:spPr>
          <a:xfrm>
            <a:off x="924450" y="450464"/>
            <a:ext cx="10699936" cy="1143000"/>
          </a:xfrm>
        </p:spPr>
        <p:txBody>
          <a:bodyPr wrap="none" anchor="b">
            <a:normAutofit/>
          </a:bodyPr>
          <a:lstStyle/>
          <a:p>
            <a:r>
              <a:rPr lang="en-US" dirty="0"/>
              <a:t>Why the lack of prevalence measurements?</a:t>
            </a:r>
          </a:p>
        </p:txBody>
      </p:sp>
      <p:graphicFrame>
        <p:nvGraphicFramePr>
          <p:cNvPr id="7" name="Tijdelijke aanduiding voor tekst 2">
            <a:extLst>
              <a:ext uri="{FF2B5EF4-FFF2-40B4-BE49-F238E27FC236}">
                <a16:creationId xmlns:a16="http://schemas.microsoft.com/office/drawing/2014/main" id="{1255A077-3DB6-592C-4BCF-DDA15C3C78E2}"/>
              </a:ext>
            </a:extLst>
          </p:cNvPr>
          <p:cNvGraphicFramePr>
            <a:graphicFrameLocks noGrp="1"/>
          </p:cNvGraphicFramePr>
          <p:nvPr>
            <p:ph sz="quarter" idx="15"/>
            <p:extLst>
              <p:ext uri="{D42A27DB-BD31-4B8C-83A1-F6EECF244321}">
                <p14:modId xmlns:p14="http://schemas.microsoft.com/office/powerpoint/2010/main" val="891348955"/>
              </p:ext>
            </p:extLst>
          </p:nvPr>
        </p:nvGraphicFramePr>
        <p:xfrm>
          <a:off x="6451249" y="1918800"/>
          <a:ext cx="5173137" cy="42481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97322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46F5EC57-EB61-AD1C-93F3-9DF6CEF0F011}"/>
              </a:ext>
            </a:extLst>
          </p:cNvPr>
          <p:cNvSpPr>
            <a:spLocks noGrp="1"/>
          </p:cNvSpPr>
          <p:nvPr>
            <p:ph type="title"/>
          </p:nvPr>
        </p:nvSpPr>
        <p:spPr>
          <a:xfrm>
            <a:off x="924481" y="1494000"/>
            <a:ext cx="10699921" cy="1143000"/>
          </a:xfrm>
        </p:spPr>
        <p:txBody>
          <a:bodyPr wrap="none" anchor="b">
            <a:normAutofit/>
          </a:bodyPr>
          <a:lstStyle/>
          <a:p>
            <a:r>
              <a:rPr lang="nl-NL" dirty="0"/>
              <a:t>Drug </a:t>
            </a:r>
            <a:r>
              <a:rPr lang="nl-NL" dirty="0" err="1"/>
              <a:t>driving</a:t>
            </a:r>
            <a:r>
              <a:rPr lang="nl-NL" dirty="0"/>
              <a:t> in </a:t>
            </a:r>
            <a:r>
              <a:rPr lang="nl-NL" dirty="0" err="1"/>
              <a:t>the</a:t>
            </a:r>
            <a:r>
              <a:rPr lang="nl-NL" dirty="0"/>
              <a:t> Netherlands	</a:t>
            </a:r>
          </a:p>
        </p:txBody>
      </p:sp>
      <p:sp>
        <p:nvSpPr>
          <p:cNvPr id="2" name="Tijdelijke aanduiding voor inhoud 1">
            <a:extLst>
              <a:ext uri="{FF2B5EF4-FFF2-40B4-BE49-F238E27FC236}">
                <a16:creationId xmlns:a16="http://schemas.microsoft.com/office/drawing/2014/main" id="{45A9AB12-85EB-B742-BC55-A0CAD07570F8}"/>
              </a:ext>
            </a:extLst>
          </p:cNvPr>
          <p:cNvSpPr>
            <a:spLocks noGrp="1"/>
          </p:cNvSpPr>
          <p:nvPr>
            <p:ph idx="1"/>
          </p:nvPr>
        </p:nvSpPr>
        <p:spPr>
          <a:xfrm>
            <a:off x="948959" y="3033000"/>
            <a:ext cx="10675440" cy="3168360"/>
          </a:xfrm>
        </p:spPr>
        <p:txBody>
          <a:bodyPr>
            <a:normAutofit/>
          </a:bodyPr>
          <a:lstStyle/>
          <a:p>
            <a:r>
              <a:rPr lang="nl-NL" dirty="0"/>
              <a:t>A new approach was </a:t>
            </a:r>
            <a:r>
              <a:rPr lang="nl-NL" dirty="0" err="1"/>
              <a:t>necessary</a:t>
            </a:r>
            <a:endParaRPr lang="nl-NL" dirty="0"/>
          </a:p>
          <a:p>
            <a:endParaRPr lang="nl-NL" dirty="0"/>
          </a:p>
          <a:p>
            <a:r>
              <a:rPr lang="nl-NL" dirty="0"/>
              <a:t>We </a:t>
            </a:r>
            <a:r>
              <a:rPr lang="nl-NL" dirty="0" err="1"/>
              <a:t>know</a:t>
            </a:r>
            <a:r>
              <a:rPr lang="nl-NL" dirty="0"/>
              <a:t> </a:t>
            </a:r>
            <a:r>
              <a:rPr lang="nl-NL" dirty="0" err="1"/>
              <a:t>very</a:t>
            </a:r>
            <a:r>
              <a:rPr lang="nl-NL" dirty="0"/>
              <a:t> </a:t>
            </a:r>
            <a:r>
              <a:rPr lang="nl-NL" dirty="0" err="1"/>
              <a:t>little</a:t>
            </a:r>
            <a:r>
              <a:rPr lang="nl-NL" dirty="0"/>
              <a:t> </a:t>
            </a:r>
            <a:r>
              <a:rPr lang="nl-NL" dirty="0" err="1"/>
              <a:t>about</a:t>
            </a:r>
            <a:r>
              <a:rPr lang="nl-NL" dirty="0"/>
              <a:t> </a:t>
            </a:r>
            <a:r>
              <a:rPr lang="nl-NL" dirty="0" err="1"/>
              <a:t>the</a:t>
            </a:r>
            <a:r>
              <a:rPr lang="nl-NL" dirty="0"/>
              <a:t> </a:t>
            </a:r>
            <a:r>
              <a:rPr lang="nl-NL" dirty="0" err="1"/>
              <a:t>problem</a:t>
            </a:r>
            <a:endParaRPr lang="nl-NL" dirty="0"/>
          </a:p>
          <a:p>
            <a:r>
              <a:rPr lang="nl-NL" dirty="0"/>
              <a:t>General feeling </a:t>
            </a:r>
            <a:r>
              <a:rPr lang="nl-NL" dirty="0" err="1"/>
              <a:t>that</a:t>
            </a:r>
            <a:r>
              <a:rPr lang="nl-NL" dirty="0"/>
              <a:t> we are </a:t>
            </a:r>
            <a:r>
              <a:rPr lang="nl-NL" dirty="0" err="1"/>
              <a:t>losing</a:t>
            </a:r>
            <a:r>
              <a:rPr lang="nl-NL" dirty="0"/>
              <a:t> grip on </a:t>
            </a:r>
            <a:r>
              <a:rPr lang="nl-NL" dirty="0" err="1"/>
              <a:t>the</a:t>
            </a:r>
            <a:r>
              <a:rPr lang="nl-NL" dirty="0"/>
              <a:t> </a:t>
            </a:r>
            <a:r>
              <a:rPr lang="nl-NL" dirty="0" err="1"/>
              <a:t>problem</a:t>
            </a:r>
            <a:endParaRPr lang="nl-NL" dirty="0"/>
          </a:p>
          <a:p>
            <a:endParaRPr lang="nl-NL" dirty="0"/>
          </a:p>
        </p:txBody>
      </p:sp>
    </p:spTree>
    <p:extLst>
      <p:ext uri="{BB962C8B-B14F-4D97-AF65-F5344CB8AC3E}">
        <p14:creationId xmlns:p14="http://schemas.microsoft.com/office/powerpoint/2010/main" val="2343464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4" name="Content Placeholder 1">
            <a:extLst>
              <a:ext uri="{FF2B5EF4-FFF2-40B4-BE49-F238E27FC236}">
                <a16:creationId xmlns:a16="http://schemas.microsoft.com/office/drawing/2014/main" id="{CDB60751-3441-4319-94AD-B42C2058673F}"/>
              </a:ext>
            </a:extLst>
          </p:cNvPr>
          <p:cNvSpPr>
            <a:spLocks noGrp="1"/>
          </p:cNvSpPr>
          <p:nvPr>
            <p:ph sz="quarter" idx="14"/>
          </p:nvPr>
        </p:nvSpPr>
        <p:spPr>
          <a:xfrm>
            <a:off x="924450" y="1918800"/>
            <a:ext cx="5173200" cy="4248000"/>
          </a:xfrm>
        </p:spPr>
        <p:txBody>
          <a:bodyPr>
            <a:normAutofit/>
          </a:bodyPr>
          <a:lstStyle/>
          <a:p>
            <a:r>
              <a:rPr lang="en-US" dirty="0"/>
              <a:t>Created by most stakeholders involved in driving under the influence -&gt; finalized last year</a:t>
            </a:r>
          </a:p>
          <a:p>
            <a:r>
              <a:rPr lang="en-US" dirty="0"/>
              <a:t>Aims to identify which action to undertake to reduce DUI</a:t>
            </a:r>
          </a:p>
          <a:p>
            <a:r>
              <a:rPr lang="en-US" dirty="0"/>
              <a:t>Each pillar has “problem owners”</a:t>
            </a:r>
          </a:p>
          <a:p>
            <a:r>
              <a:rPr lang="en-US" dirty="0"/>
              <a:t>All lead by ministry of Transport</a:t>
            </a:r>
          </a:p>
          <a:p>
            <a:r>
              <a:rPr lang="en-US" dirty="0"/>
              <a:t>SWOV involved in the second and fourth pillar</a:t>
            </a:r>
          </a:p>
        </p:txBody>
      </p:sp>
      <p:sp>
        <p:nvSpPr>
          <p:cNvPr id="10" name="Title 1">
            <a:extLst>
              <a:ext uri="{FF2B5EF4-FFF2-40B4-BE49-F238E27FC236}">
                <a16:creationId xmlns:a16="http://schemas.microsoft.com/office/drawing/2014/main" id="{B0B18293-3099-FB69-E896-CC8DABE99831}"/>
              </a:ext>
            </a:extLst>
          </p:cNvPr>
          <p:cNvSpPr>
            <a:spLocks noGrp="1"/>
          </p:cNvSpPr>
          <p:nvPr>
            <p:ph type="title"/>
          </p:nvPr>
        </p:nvSpPr>
        <p:spPr>
          <a:xfrm>
            <a:off x="924450" y="450464"/>
            <a:ext cx="10699936" cy="1143000"/>
          </a:xfrm>
        </p:spPr>
        <p:txBody>
          <a:bodyPr wrap="none" anchor="b">
            <a:normAutofit/>
          </a:bodyPr>
          <a:lstStyle/>
          <a:p>
            <a:r>
              <a:rPr lang="en-US"/>
              <a:t>Integral approach to driving under the influence</a:t>
            </a:r>
            <a:br>
              <a:rPr lang="en-US"/>
            </a:br>
            <a:r>
              <a:rPr lang="en-US"/>
              <a:t>of both drugs and alcohol</a:t>
            </a:r>
          </a:p>
        </p:txBody>
      </p:sp>
      <p:pic>
        <p:nvPicPr>
          <p:cNvPr id="1026" name="Picture 2" descr="Gegenereerde afbeelding">
            <a:extLst>
              <a:ext uri="{FF2B5EF4-FFF2-40B4-BE49-F238E27FC236}">
                <a16:creationId xmlns:a16="http://schemas.microsoft.com/office/drawing/2014/main" id="{3776BB37-5EBB-F38D-1A5B-D6C21DA18CB1}"/>
              </a:ext>
            </a:extLst>
          </p:cNvPr>
          <p:cNvPicPr>
            <a:picLocks noGrp="1" noChangeAspect="1" noChangeArrowheads="1"/>
          </p:cNvPicPr>
          <p:nvPr>
            <p:ph sz="quarter" idx="15"/>
          </p:nvPr>
        </p:nvPicPr>
        <p:blipFill>
          <a:blip r:embed="rId2">
            <a:extLst>
              <a:ext uri="{28A0092B-C50C-407E-A947-70E740481C1C}">
                <a14:useLocalDpi xmlns:a14="http://schemas.microsoft.com/office/drawing/2010/main" val="0"/>
              </a:ext>
            </a:extLst>
          </a:blip>
          <a:stretch>
            <a:fillRect/>
          </a:stretch>
        </p:blipFill>
        <p:spPr bwMode="auto">
          <a:xfrm>
            <a:off x="6451249" y="2316341"/>
            <a:ext cx="5173137" cy="3453068"/>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38532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53A43BD-62F7-E268-3996-0D0E306E957F}"/>
              </a:ext>
            </a:extLst>
          </p:cNvPr>
          <p:cNvSpPr>
            <a:spLocks noGrp="1"/>
          </p:cNvSpPr>
          <p:nvPr>
            <p:ph type="title"/>
          </p:nvPr>
        </p:nvSpPr>
        <p:spPr>
          <a:xfrm>
            <a:off x="924481" y="1494000"/>
            <a:ext cx="10699921" cy="1143000"/>
          </a:xfrm>
        </p:spPr>
        <p:txBody>
          <a:bodyPr wrap="none" anchor="b">
            <a:normAutofit/>
          </a:bodyPr>
          <a:lstStyle/>
          <a:p>
            <a:r>
              <a:rPr lang="nl-NL" dirty="0" err="1"/>
              <a:t>Pillar</a:t>
            </a:r>
            <a:r>
              <a:rPr lang="nl-NL" dirty="0"/>
              <a:t> 1: </a:t>
            </a:r>
            <a:r>
              <a:rPr lang="nl-NL" dirty="0" err="1"/>
              <a:t>Integral</a:t>
            </a:r>
            <a:r>
              <a:rPr lang="nl-NL" dirty="0"/>
              <a:t> policy approach</a:t>
            </a:r>
          </a:p>
        </p:txBody>
      </p:sp>
      <p:sp>
        <p:nvSpPr>
          <p:cNvPr id="9" name="Content Placeholder 2">
            <a:extLst>
              <a:ext uri="{FF2B5EF4-FFF2-40B4-BE49-F238E27FC236}">
                <a16:creationId xmlns:a16="http://schemas.microsoft.com/office/drawing/2014/main" id="{DBBEF2F0-5AA8-C60F-C535-DDBDEE567608}"/>
              </a:ext>
            </a:extLst>
          </p:cNvPr>
          <p:cNvSpPr>
            <a:spLocks noGrp="1"/>
          </p:cNvSpPr>
          <p:nvPr>
            <p:ph idx="1"/>
          </p:nvPr>
        </p:nvSpPr>
        <p:spPr>
          <a:xfrm>
            <a:off x="948959" y="3033000"/>
            <a:ext cx="10675440" cy="3168360"/>
          </a:xfrm>
        </p:spPr>
        <p:txBody>
          <a:bodyPr/>
          <a:lstStyle/>
          <a:p>
            <a:r>
              <a:rPr lang="en-US" dirty="0"/>
              <a:t>Improve cooperation between different stakeholders by ministry of Transport</a:t>
            </a:r>
          </a:p>
          <a:p>
            <a:pPr lvl="1"/>
            <a:r>
              <a:rPr lang="en-US" dirty="0"/>
              <a:t>Connect stakeholders</a:t>
            </a:r>
          </a:p>
          <a:p>
            <a:pPr lvl="1"/>
            <a:r>
              <a:rPr lang="en-US" dirty="0"/>
              <a:t>Activate and facilitate stakeholders</a:t>
            </a:r>
          </a:p>
          <a:p>
            <a:pPr marL="360000" lvl="1" indent="0">
              <a:buNone/>
            </a:pPr>
            <a:endParaRPr lang="en-US" dirty="0"/>
          </a:p>
        </p:txBody>
      </p:sp>
    </p:spTree>
    <p:extLst>
      <p:ext uri="{BB962C8B-B14F-4D97-AF65-F5344CB8AC3E}">
        <p14:creationId xmlns:p14="http://schemas.microsoft.com/office/powerpoint/2010/main" val="8071736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8C1303-A09B-BC8B-DBF9-4F2A278BDF42}"/>
              </a:ext>
            </a:extLst>
          </p:cNvPr>
          <p:cNvSpPr>
            <a:spLocks noGrp="1"/>
          </p:cNvSpPr>
          <p:nvPr>
            <p:ph type="title"/>
          </p:nvPr>
        </p:nvSpPr>
        <p:spPr/>
        <p:txBody>
          <a:bodyPr wrap="none" anchor="b">
            <a:normAutofit/>
          </a:bodyPr>
          <a:lstStyle/>
          <a:p>
            <a:r>
              <a:rPr lang="nl-NL" dirty="0" err="1"/>
              <a:t>Pillar</a:t>
            </a:r>
            <a:r>
              <a:rPr lang="nl-NL" dirty="0"/>
              <a:t> 2: </a:t>
            </a:r>
            <a:r>
              <a:rPr lang="nl-NL" dirty="0" err="1"/>
              <a:t>Prevalence</a:t>
            </a:r>
            <a:r>
              <a:rPr lang="nl-NL" dirty="0"/>
              <a:t> </a:t>
            </a:r>
            <a:r>
              <a:rPr lang="nl-NL" dirty="0" err="1"/>
              <a:t>and</a:t>
            </a:r>
            <a:r>
              <a:rPr lang="nl-NL" dirty="0"/>
              <a:t> research</a:t>
            </a:r>
          </a:p>
        </p:txBody>
      </p:sp>
      <p:sp>
        <p:nvSpPr>
          <p:cNvPr id="7" name="Tijdelijke aanduiding voor inhoud 2">
            <a:extLst>
              <a:ext uri="{FF2B5EF4-FFF2-40B4-BE49-F238E27FC236}">
                <a16:creationId xmlns:a16="http://schemas.microsoft.com/office/drawing/2014/main" id="{C5CEF7AF-269D-F23B-C06F-6BF49A205338}"/>
              </a:ext>
            </a:extLst>
          </p:cNvPr>
          <p:cNvSpPr>
            <a:spLocks noGrp="1"/>
          </p:cNvSpPr>
          <p:nvPr>
            <p:ph idx="1"/>
          </p:nvPr>
        </p:nvSpPr>
        <p:spPr/>
        <p:txBody>
          <a:bodyPr>
            <a:normAutofit/>
          </a:bodyPr>
          <a:lstStyle/>
          <a:p>
            <a:r>
              <a:rPr lang="nl-NL" dirty="0" err="1"/>
              <a:t>Valid</a:t>
            </a:r>
            <a:r>
              <a:rPr lang="nl-NL" dirty="0"/>
              <a:t> </a:t>
            </a:r>
            <a:r>
              <a:rPr lang="nl-NL" dirty="0" err="1"/>
              <a:t>and</a:t>
            </a:r>
            <a:r>
              <a:rPr lang="nl-NL" dirty="0"/>
              <a:t> </a:t>
            </a:r>
            <a:r>
              <a:rPr lang="nl-NL" dirty="0" err="1"/>
              <a:t>trustworthy</a:t>
            </a:r>
            <a:r>
              <a:rPr lang="nl-NL" dirty="0"/>
              <a:t> </a:t>
            </a:r>
            <a:r>
              <a:rPr lang="nl-NL" dirty="0" err="1"/>
              <a:t>prevalence</a:t>
            </a:r>
            <a:r>
              <a:rPr lang="nl-NL" dirty="0"/>
              <a:t> </a:t>
            </a:r>
            <a:r>
              <a:rPr lang="nl-NL" dirty="0" err="1"/>
              <a:t>numbers</a:t>
            </a:r>
            <a:endParaRPr lang="nl-NL" dirty="0"/>
          </a:p>
          <a:p>
            <a:pPr lvl="1"/>
            <a:r>
              <a:rPr lang="nl-NL" dirty="0"/>
              <a:t>SWOV: How </a:t>
            </a:r>
            <a:r>
              <a:rPr lang="nl-NL" dirty="0" err="1"/>
              <a:t>to</a:t>
            </a:r>
            <a:r>
              <a:rPr lang="nl-NL" dirty="0"/>
              <a:t> </a:t>
            </a:r>
            <a:r>
              <a:rPr lang="nl-NL" dirty="0" err="1"/>
              <a:t>measure</a:t>
            </a:r>
            <a:r>
              <a:rPr lang="nl-NL" dirty="0"/>
              <a:t> </a:t>
            </a:r>
            <a:r>
              <a:rPr lang="nl-NL" dirty="0" err="1"/>
              <a:t>prevalence</a:t>
            </a:r>
            <a:r>
              <a:rPr lang="nl-NL" dirty="0"/>
              <a:t> </a:t>
            </a:r>
            <a:r>
              <a:rPr lang="nl-NL" dirty="0" err="1"/>
              <a:t>and</a:t>
            </a:r>
            <a:r>
              <a:rPr lang="nl-NL" dirty="0"/>
              <a:t> </a:t>
            </a:r>
            <a:r>
              <a:rPr lang="nl-NL" dirty="0" err="1"/>
              <a:t>how</a:t>
            </a:r>
            <a:r>
              <a:rPr lang="nl-NL" dirty="0"/>
              <a:t> </a:t>
            </a:r>
            <a:r>
              <a:rPr lang="nl-NL" dirty="0" err="1"/>
              <a:t>to</a:t>
            </a:r>
            <a:r>
              <a:rPr lang="nl-NL" dirty="0"/>
              <a:t> </a:t>
            </a:r>
            <a:r>
              <a:rPr lang="nl-NL" dirty="0" err="1"/>
              <a:t>reduce</a:t>
            </a:r>
            <a:r>
              <a:rPr lang="nl-NL" dirty="0"/>
              <a:t> time </a:t>
            </a:r>
            <a:r>
              <a:rPr lang="nl-NL" dirty="0" err="1"/>
              <a:t>for</a:t>
            </a:r>
            <a:r>
              <a:rPr lang="nl-NL" dirty="0"/>
              <a:t> </a:t>
            </a:r>
            <a:r>
              <a:rPr lang="nl-NL" dirty="0" err="1"/>
              <a:t>the</a:t>
            </a:r>
            <a:r>
              <a:rPr lang="nl-NL" dirty="0"/>
              <a:t> </a:t>
            </a:r>
            <a:r>
              <a:rPr lang="nl-NL" dirty="0" err="1"/>
              <a:t>police</a:t>
            </a:r>
            <a:endParaRPr lang="nl-NL" dirty="0"/>
          </a:p>
          <a:p>
            <a:r>
              <a:rPr lang="nl-NL" dirty="0"/>
              <a:t>More </a:t>
            </a:r>
            <a:r>
              <a:rPr lang="nl-NL" dirty="0" err="1"/>
              <a:t>knowledge</a:t>
            </a:r>
            <a:r>
              <a:rPr lang="nl-NL" dirty="0"/>
              <a:t> on </a:t>
            </a:r>
            <a:r>
              <a:rPr lang="nl-NL" dirty="0" err="1"/>
              <a:t>the</a:t>
            </a:r>
            <a:r>
              <a:rPr lang="nl-NL" dirty="0"/>
              <a:t> </a:t>
            </a:r>
            <a:r>
              <a:rPr lang="nl-NL" dirty="0" err="1"/>
              <a:t>risks</a:t>
            </a:r>
            <a:r>
              <a:rPr lang="nl-NL" dirty="0"/>
              <a:t> of DUI</a:t>
            </a:r>
          </a:p>
          <a:p>
            <a:r>
              <a:rPr lang="nl-NL" dirty="0" err="1"/>
              <a:t>Insight</a:t>
            </a:r>
            <a:r>
              <a:rPr lang="nl-NL" dirty="0"/>
              <a:t> in </a:t>
            </a:r>
            <a:r>
              <a:rPr lang="nl-NL" dirty="0" err="1"/>
              <a:t>specific</a:t>
            </a:r>
            <a:r>
              <a:rPr lang="nl-NL" dirty="0"/>
              <a:t> </a:t>
            </a:r>
            <a:r>
              <a:rPr lang="nl-NL" dirty="0" err="1"/>
              <a:t>subgroups</a:t>
            </a:r>
            <a:r>
              <a:rPr lang="nl-NL" dirty="0"/>
              <a:t> of drivers </a:t>
            </a:r>
            <a:r>
              <a:rPr lang="nl-NL" dirty="0" err="1"/>
              <a:t>who</a:t>
            </a:r>
            <a:r>
              <a:rPr lang="nl-NL" dirty="0"/>
              <a:t> DUI</a:t>
            </a:r>
          </a:p>
          <a:p>
            <a:r>
              <a:rPr lang="nl-NL" dirty="0" err="1"/>
              <a:t>Improve</a:t>
            </a:r>
            <a:r>
              <a:rPr lang="nl-NL" dirty="0"/>
              <a:t> data </a:t>
            </a:r>
            <a:r>
              <a:rPr lang="nl-NL" dirty="0" err="1"/>
              <a:t>collection</a:t>
            </a:r>
            <a:r>
              <a:rPr lang="nl-NL" dirty="0"/>
              <a:t> </a:t>
            </a:r>
            <a:r>
              <a:rPr lang="nl-NL" dirty="0" err="1"/>
              <a:t>and</a:t>
            </a:r>
            <a:r>
              <a:rPr lang="nl-NL" dirty="0"/>
              <a:t> </a:t>
            </a:r>
            <a:r>
              <a:rPr lang="nl-NL" dirty="0" err="1"/>
              <a:t>expand</a:t>
            </a:r>
            <a:r>
              <a:rPr lang="nl-NL" dirty="0"/>
              <a:t> </a:t>
            </a:r>
            <a:r>
              <a:rPr lang="nl-NL" dirty="0" err="1"/>
              <a:t>possibilities</a:t>
            </a:r>
            <a:r>
              <a:rPr lang="nl-NL" dirty="0"/>
              <a:t> of data </a:t>
            </a:r>
            <a:r>
              <a:rPr lang="nl-NL" dirty="0" err="1"/>
              <a:t>collection</a:t>
            </a:r>
            <a:endParaRPr lang="nl-NL" dirty="0"/>
          </a:p>
        </p:txBody>
      </p:sp>
    </p:spTree>
    <p:extLst>
      <p:ext uri="{BB962C8B-B14F-4D97-AF65-F5344CB8AC3E}">
        <p14:creationId xmlns:p14="http://schemas.microsoft.com/office/powerpoint/2010/main" val="13140099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2489AB-CF0A-DC0C-0BF4-1A3CD4C4179D}"/>
              </a:ext>
            </a:extLst>
          </p:cNvPr>
          <p:cNvSpPr>
            <a:spLocks noGrp="1"/>
          </p:cNvSpPr>
          <p:nvPr>
            <p:ph type="title"/>
          </p:nvPr>
        </p:nvSpPr>
        <p:spPr/>
        <p:txBody>
          <a:bodyPr wrap="none" anchor="b">
            <a:normAutofit/>
          </a:bodyPr>
          <a:lstStyle/>
          <a:p>
            <a:r>
              <a:rPr lang="nl-NL" dirty="0" err="1"/>
              <a:t>Pillar</a:t>
            </a:r>
            <a:r>
              <a:rPr lang="nl-NL" dirty="0"/>
              <a:t> 3: </a:t>
            </a:r>
            <a:r>
              <a:rPr lang="nl-NL" dirty="0" err="1"/>
              <a:t>Improve</a:t>
            </a:r>
            <a:r>
              <a:rPr lang="nl-NL" dirty="0"/>
              <a:t> </a:t>
            </a:r>
            <a:r>
              <a:rPr lang="nl-NL" dirty="0" err="1"/>
              <a:t>communication</a:t>
            </a:r>
            <a:r>
              <a:rPr lang="nl-NL" dirty="0"/>
              <a:t> </a:t>
            </a:r>
            <a:r>
              <a:rPr lang="nl-NL" dirty="0" err="1"/>
              <a:t>and</a:t>
            </a:r>
            <a:r>
              <a:rPr lang="nl-NL" dirty="0"/>
              <a:t> </a:t>
            </a:r>
            <a:r>
              <a:rPr lang="nl-NL" dirty="0" err="1"/>
              <a:t>education</a:t>
            </a:r>
            <a:endParaRPr lang="nl-NL" dirty="0"/>
          </a:p>
        </p:txBody>
      </p:sp>
      <p:sp>
        <p:nvSpPr>
          <p:cNvPr id="8" name="Text Placeholder 2">
            <a:extLst>
              <a:ext uri="{FF2B5EF4-FFF2-40B4-BE49-F238E27FC236}">
                <a16:creationId xmlns:a16="http://schemas.microsoft.com/office/drawing/2014/main" id="{29048DB6-E70F-43C0-FCC4-77AB5FDC372E}"/>
              </a:ext>
            </a:extLst>
          </p:cNvPr>
          <p:cNvSpPr>
            <a:spLocks noGrp="1"/>
          </p:cNvSpPr>
          <p:nvPr>
            <p:ph idx="1"/>
          </p:nvPr>
        </p:nvSpPr>
        <p:spPr/>
        <p:txBody>
          <a:bodyPr/>
          <a:lstStyle/>
          <a:p>
            <a:r>
              <a:rPr lang="en-US" dirty="0"/>
              <a:t>Link driving under the influence to existing communication about and for substance users </a:t>
            </a:r>
          </a:p>
          <a:p>
            <a:r>
              <a:rPr lang="en-US" dirty="0"/>
              <a:t>Develop specific communication strategies for different target groups</a:t>
            </a:r>
          </a:p>
        </p:txBody>
      </p:sp>
    </p:spTree>
    <p:extLst>
      <p:ext uri="{BB962C8B-B14F-4D97-AF65-F5344CB8AC3E}">
        <p14:creationId xmlns:p14="http://schemas.microsoft.com/office/powerpoint/2010/main" val="4122316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9876C-177E-A3C8-E25F-E3127E91E09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CFF61FA-60B3-0D1E-72F4-C246826C99BE}"/>
              </a:ext>
            </a:extLst>
          </p:cNvPr>
          <p:cNvSpPr>
            <a:spLocks noGrp="1"/>
          </p:cNvSpPr>
          <p:nvPr>
            <p:ph type="title"/>
          </p:nvPr>
        </p:nvSpPr>
        <p:spPr>
          <a:xfrm>
            <a:off x="924481" y="1494000"/>
            <a:ext cx="10699921" cy="1143000"/>
          </a:xfrm>
        </p:spPr>
        <p:txBody>
          <a:bodyPr wrap="none" anchor="b">
            <a:normAutofit/>
          </a:bodyPr>
          <a:lstStyle/>
          <a:p>
            <a:r>
              <a:rPr lang="nl-NL" dirty="0" err="1"/>
              <a:t>Pillar</a:t>
            </a:r>
            <a:r>
              <a:rPr lang="nl-NL" dirty="0"/>
              <a:t> 4: </a:t>
            </a:r>
            <a:r>
              <a:rPr lang="nl-NL" dirty="0" err="1"/>
              <a:t>Improve</a:t>
            </a:r>
            <a:r>
              <a:rPr lang="nl-NL" dirty="0"/>
              <a:t> </a:t>
            </a:r>
            <a:r>
              <a:rPr lang="nl-NL" dirty="0" err="1"/>
              <a:t>enforcement</a:t>
            </a:r>
            <a:r>
              <a:rPr lang="nl-NL" dirty="0"/>
              <a:t> </a:t>
            </a:r>
            <a:r>
              <a:rPr lang="nl-NL" dirty="0" err="1"/>
              <a:t>and</a:t>
            </a:r>
            <a:r>
              <a:rPr lang="nl-NL" dirty="0"/>
              <a:t> </a:t>
            </a:r>
            <a:r>
              <a:rPr lang="nl-NL" dirty="0" err="1"/>
              <a:t>reduce</a:t>
            </a:r>
            <a:r>
              <a:rPr lang="nl-NL" dirty="0"/>
              <a:t> </a:t>
            </a:r>
            <a:r>
              <a:rPr lang="nl-NL" dirty="0" err="1"/>
              <a:t>repeat</a:t>
            </a:r>
            <a:r>
              <a:rPr lang="nl-NL" dirty="0"/>
              <a:t> </a:t>
            </a:r>
            <a:r>
              <a:rPr lang="nl-NL" dirty="0" err="1"/>
              <a:t>offenders</a:t>
            </a:r>
            <a:endParaRPr lang="nl-NL" dirty="0"/>
          </a:p>
        </p:txBody>
      </p:sp>
      <p:sp>
        <p:nvSpPr>
          <p:cNvPr id="7" name="Content Placeholder 2">
            <a:extLst>
              <a:ext uri="{FF2B5EF4-FFF2-40B4-BE49-F238E27FC236}">
                <a16:creationId xmlns:a16="http://schemas.microsoft.com/office/drawing/2014/main" id="{6CFD8DF4-D1F6-EA42-FABB-07C676F9E2B8}"/>
              </a:ext>
            </a:extLst>
          </p:cNvPr>
          <p:cNvSpPr>
            <a:spLocks noGrp="1"/>
          </p:cNvSpPr>
          <p:nvPr>
            <p:ph idx="1"/>
          </p:nvPr>
        </p:nvSpPr>
        <p:spPr>
          <a:xfrm>
            <a:off x="948959" y="3033000"/>
            <a:ext cx="10675440" cy="3168360"/>
          </a:xfrm>
        </p:spPr>
        <p:txBody>
          <a:bodyPr/>
          <a:lstStyle/>
          <a:p>
            <a:r>
              <a:rPr lang="en-US" dirty="0"/>
              <a:t>Increase the chance of being caught (both subjectively and objectively)</a:t>
            </a:r>
          </a:p>
          <a:p>
            <a:pPr lvl="1"/>
            <a:r>
              <a:rPr lang="en-US" dirty="0"/>
              <a:t>SWOV: How to communicate police checks to improve this</a:t>
            </a:r>
          </a:p>
          <a:p>
            <a:pPr lvl="1"/>
            <a:r>
              <a:rPr lang="en-US" dirty="0"/>
              <a:t>SWOV: What would zero tolerance mean for NL?</a:t>
            </a:r>
          </a:p>
          <a:p>
            <a:pPr lvl="1"/>
            <a:r>
              <a:rPr lang="en-US" dirty="0"/>
              <a:t>SWOV: How can we improve detection of drug use in traffic?</a:t>
            </a:r>
          </a:p>
          <a:p>
            <a:r>
              <a:rPr lang="en-US" dirty="0"/>
              <a:t>Improve exchange of information between administratie and criminal law</a:t>
            </a:r>
          </a:p>
          <a:p>
            <a:r>
              <a:rPr lang="en-US" dirty="0"/>
              <a:t>Person-oriented approach to reduce rehabilitation and reduce repeat offenders. </a:t>
            </a:r>
          </a:p>
        </p:txBody>
      </p:sp>
    </p:spTree>
    <p:extLst>
      <p:ext uri="{BB962C8B-B14F-4D97-AF65-F5344CB8AC3E}">
        <p14:creationId xmlns:p14="http://schemas.microsoft.com/office/powerpoint/2010/main" val="17338779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a:extLst>
              <a:ext uri="{FF2B5EF4-FFF2-40B4-BE49-F238E27FC236}">
                <a16:creationId xmlns:a16="http://schemas.microsoft.com/office/drawing/2014/main" id="{4152E731-053D-66CA-F1E4-7DF4B430564D}"/>
              </a:ext>
            </a:extLst>
          </p:cNvPr>
          <p:cNvSpPr>
            <a:spLocks noGrp="1"/>
          </p:cNvSpPr>
          <p:nvPr>
            <p:ph sz="quarter" idx="14"/>
          </p:nvPr>
        </p:nvSpPr>
        <p:spPr>
          <a:xfrm>
            <a:off x="924450" y="1918800"/>
            <a:ext cx="5173200" cy="4248000"/>
          </a:xfrm>
        </p:spPr>
        <p:txBody>
          <a:bodyPr/>
          <a:lstStyle/>
          <a:p>
            <a:r>
              <a:rPr lang="nl-NL" dirty="0"/>
              <a:t>Stakeholder meetings </a:t>
            </a:r>
            <a:r>
              <a:rPr lang="nl-NL" dirty="0" err="1"/>
              <a:t>and</a:t>
            </a:r>
            <a:r>
              <a:rPr lang="nl-NL" dirty="0"/>
              <a:t> </a:t>
            </a:r>
            <a:r>
              <a:rPr lang="nl-NL" dirty="0" err="1"/>
              <a:t>focusgroups</a:t>
            </a:r>
            <a:r>
              <a:rPr lang="nl-NL" dirty="0"/>
              <a:t> </a:t>
            </a:r>
            <a:r>
              <a:rPr lang="nl-NL" dirty="0" err="1"/>
              <a:t>to</a:t>
            </a:r>
            <a:r>
              <a:rPr lang="nl-NL" dirty="0"/>
              <a:t> </a:t>
            </a:r>
            <a:r>
              <a:rPr lang="nl-NL" dirty="0" err="1"/>
              <a:t>identify</a:t>
            </a:r>
            <a:r>
              <a:rPr lang="nl-NL" dirty="0"/>
              <a:t> </a:t>
            </a:r>
            <a:r>
              <a:rPr lang="nl-NL" dirty="0" err="1"/>
              <a:t>chances</a:t>
            </a:r>
            <a:r>
              <a:rPr lang="nl-NL" dirty="0"/>
              <a:t>:</a:t>
            </a:r>
          </a:p>
          <a:p>
            <a:pPr lvl="1"/>
            <a:r>
              <a:rPr lang="nl-NL" dirty="0"/>
              <a:t>Idea?</a:t>
            </a:r>
            <a:endParaRPr lang="en-US" dirty="0"/>
          </a:p>
          <a:p>
            <a:pPr lvl="1"/>
            <a:r>
              <a:rPr lang="en-US" dirty="0"/>
              <a:t>What is needed?</a:t>
            </a:r>
          </a:p>
          <a:p>
            <a:pPr lvl="1"/>
            <a:r>
              <a:rPr lang="en-US" dirty="0"/>
              <a:t>Try to get funding</a:t>
            </a:r>
          </a:p>
        </p:txBody>
      </p:sp>
      <p:sp>
        <p:nvSpPr>
          <p:cNvPr id="2" name="Titel 1">
            <a:extLst>
              <a:ext uri="{FF2B5EF4-FFF2-40B4-BE49-F238E27FC236}">
                <a16:creationId xmlns:a16="http://schemas.microsoft.com/office/drawing/2014/main" id="{4FE17BBA-8AA7-10B5-37D4-63847FECCDF8}"/>
              </a:ext>
            </a:extLst>
          </p:cNvPr>
          <p:cNvSpPr>
            <a:spLocks noGrp="1"/>
          </p:cNvSpPr>
          <p:nvPr>
            <p:ph type="title"/>
          </p:nvPr>
        </p:nvSpPr>
        <p:spPr>
          <a:xfrm>
            <a:off x="924450" y="450464"/>
            <a:ext cx="10699936" cy="1143000"/>
          </a:xfrm>
        </p:spPr>
        <p:txBody>
          <a:bodyPr wrap="none" anchor="b">
            <a:normAutofit/>
          </a:bodyPr>
          <a:lstStyle/>
          <a:p>
            <a:r>
              <a:rPr lang="nl-NL" dirty="0"/>
              <a:t>“Living” </a:t>
            </a:r>
            <a:r>
              <a:rPr lang="nl-NL" dirty="0">
                <a:hlinkClick r:id="rId2"/>
              </a:rPr>
              <a:t>document</a:t>
            </a:r>
            <a:endParaRPr lang="nl-NL" dirty="0"/>
          </a:p>
        </p:txBody>
      </p:sp>
      <p:pic>
        <p:nvPicPr>
          <p:cNvPr id="4" name="Tijdelijke aanduiding voor inhoud 3" descr="Afbeelding met tekst, schermopname, Parallel, nummer&#10;&#10;Door AI gegenereerde inhoud is mogelijk onjuist.">
            <a:extLst>
              <a:ext uri="{FF2B5EF4-FFF2-40B4-BE49-F238E27FC236}">
                <a16:creationId xmlns:a16="http://schemas.microsoft.com/office/drawing/2014/main" id="{F51B8D76-5E00-C010-5843-1342E81F7C48}"/>
              </a:ext>
            </a:extLst>
          </p:cNvPr>
          <p:cNvPicPr>
            <a:picLocks noGrp="1" noChangeAspect="1"/>
          </p:cNvPicPr>
          <p:nvPr>
            <p:ph sz="quarter" idx="15"/>
          </p:nvPr>
        </p:nvPicPr>
        <p:blipFill>
          <a:blip r:embed="rId3"/>
          <a:stretch>
            <a:fillRect/>
          </a:stretch>
        </p:blipFill>
        <p:spPr>
          <a:xfrm>
            <a:off x="6451249" y="2439203"/>
            <a:ext cx="5173137" cy="3207344"/>
          </a:xfrm>
          <a:prstGeom prst="rect">
            <a:avLst/>
          </a:prstGeom>
          <a:noFill/>
        </p:spPr>
      </p:pic>
    </p:spTree>
    <p:extLst>
      <p:ext uri="{BB962C8B-B14F-4D97-AF65-F5344CB8AC3E}">
        <p14:creationId xmlns:p14="http://schemas.microsoft.com/office/powerpoint/2010/main" val="1961577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C367B1-DEE4-FF4A-A6CB-3F3FA9F505D0}"/>
              </a:ext>
            </a:extLst>
          </p:cNvPr>
          <p:cNvSpPr>
            <a:spLocks noGrp="1"/>
          </p:cNvSpPr>
          <p:nvPr>
            <p:ph type="title"/>
          </p:nvPr>
        </p:nvSpPr>
        <p:spPr/>
        <p:txBody>
          <a:bodyPr/>
          <a:lstStyle/>
          <a:p>
            <a:r>
              <a:rPr lang="nl-NL" dirty="0" err="1"/>
              <a:t>Results</a:t>
            </a:r>
            <a:r>
              <a:rPr lang="nl-NL" dirty="0"/>
              <a:t>?</a:t>
            </a:r>
          </a:p>
        </p:txBody>
      </p:sp>
      <p:sp>
        <p:nvSpPr>
          <p:cNvPr id="3" name="Tijdelijke aanduiding voor inhoud 2">
            <a:extLst>
              <a:ext uri="{FF2B5EF4-FFF2-40B4-BE49-F238E27FC236}">
                <a16:creationId xmlns:a16="http://schemas.microsoft.com/office/drawing/2014/main" id="{453AFBDC-29A4-EE04-C334-04343D0CB596}"/>
              </a:ext>
            </a:extLst>
          </p:cNvPr>
          <p:cNvSpPr>
            <a:spLocks noGrp="1"/>
          </p:cNvSpPr>
          <p:nvPr>
            <p:ph idx="1"/>
          </p:nvPr>
        </p:nvSpPr>
        <p:spPr/>
        <p:txBody>
          <a:bodyPr/>
          <a:lstStyle/>
          <a:p>
            <a:r>
              <a:rPr lang="nl-NL" dirty="0"/>
              <a:t>No new </a:t>
            </a:r>
            <a:r>
              <a:rPr lang="nl-NL" dirty="0" err="1"/>
              <a:t>policies</a:t>
            </a:r>
            <a:r>
              <a:rPr lang="nl-NL" dirty="0"/>
              <a:t> on drug </a:t>
            </a:r>
            <a:r>
              <a:rPr lang="nl-NL" dirty="0" err="1"/>
              <a:t>driving</a:t>
            </a:r>
            <a:r>
              <a:rPr lang="nl-NL" dirty="0"/>
              <a:t> </a:t>
            </a:r>
            <a:r>
              <a:rPr lang="nl-NL" dirty="0" err="1"/>
              <a:t>yet</a:t>
            </a:r>
            <a:endParaRPr lang="nl-NL" dirty="0"/>
          </a:p>
          <a:p>
            <a:endParaRPr lang="nl-NL" dirty="0"/>
          </a:p>
          <a:p>
            <a:r>
              <a:rPr lang="nl-NL" dirty="0"/>
              <a:t>Re-</a:t>
            </a:r>
            <a:r>
              <a:rPr lang="nl-NL" dirty="0" err="1"/>
              <a:t>introduction</a:t>
            </a:r>
            <a:r>
              <a:rPr lang="nl-NL" dirty="0"/>
              <a:t> of </a:t>
            </a:r>
            <a:r>
              <a:rPr lang="nl-NL" dirty="0" err="1"/>
              <a:t>the</a:t>
            </a:r>
            <a:r>
              <a:rPr lang="nl-NL" dirty="0"/>
              <a:t> </a:t>
            </a:r>
            <a:r>
              <a:rPr lang="nl-NL" dirty="0" err="1"/>
              <a:t>alcolock</a:t>
            </a:r>
            <a:endParaRPr lang="nl-NL" dirty="0"/>
          </a:p>
        </p:txBody>
      </p:sp>
    </p:spTree>
    <p:extLst>
      <p:ext uri="{BB962C8B-B14F-4D97-AF65-F5344CB8AC3E}">
        <p14:creationId xmlns:p14="http://schemas.microsoft.com/office/powerpoint/2010/main" val="7990109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406CED6D-0F4E-50DB-1AFA-8BD1AA362889}"/>
              </a:ext>
            </a:extLst>
          </p:cNvPr>
          <p:cNvSpPr>
            <a:spLocks noGrp="1"/>
          </p:cNvSpPr>
          <p:nvPr>
            <p:ph type="body" sz="quarter" idx="13"/>
          </p:nvPr>
        </p:nvSpPr>
        <p:spPr/>
        <p:txBody>
          <a:bodyPr/>
          <a:lstStyle/>
          <a:p>
            <a:r>
              <a:rPr lang="nl-NL" dirty="0" err="1"/>
              <a:t>Questions</a:t>
            </a:r>
            <a:r>
              <a:rPr lang="nl-NL" dirty="0"/>
              <a:t>?</a:t>
            </a:r>
          </a:p>
        </p:txBody>
      </p:sp>
    </p:spTree>
    <p:extLst>
      <p:ext uri="{BB962C8B-B14F-4D97-AF65-F5344CB8AC3E}">
        <p14:creationId xmlns:p14="http://schemas.microsoft.com/office/powerpoint/2010/main" val="2802979615"/>
      </p:ext>
    </p:extLst>
  </p:cSld>
  <p:clrMapOvr>
    <a:masterClrMapping/>
  </p:clrMapOvr>
</p:sld>
</file>

<file path=ppt/theme/theme1.xml><?xml version="1.0" encoding="utf-8"?>
<a:theme xmlns:a="http://schemas.openxmlformats.org/drawingml/2006/main" name="Huisstijl">
  <a:themeElements>
    <a:clrScheme name="Kleuren SWOV">
      <a:dk1>
        <a:srgbClr val="272A66"/>
      </a:dk1>
      <a:lt1>
        <a:srgbClr val="FFFFFF"/>
      </a:lt1>
      <a:dk2>
        <a:srgbClr val="000000"/>
      </a:dk2>
      <a:lt2>
        <a:srgbClr val="FFFFFF"/>
      </a:lt2>
      <a:accent1>
        <a:srgbClr val="272A66"/>
      </a:accent1>
      <a:accent2>
        <a:srgbClr val="8882A4"/>
      </a:accent2>
      <a:accent3>
        <a:srgbClr val="B8CB33"/>
      </a:accent3>
      <a:accent4>
        <a:srgbClr val="D9E098"/>
      </a:accent4>
      <a:accent5>
        <a:srgbClr val="D8572C"/>
      </a:accent5>
      <a:accent6>
        <a:srgbClr val="E9A482"/>
      </a:accent6>
      <a:hlink>
        <a:srgbClr val="272A66"/>
      </a:hlink>
      <a:folHlink>
        <a:srgbClr val="272A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lIns="0" tIns="0" rIns="0" bIns="0" rtlCol="0">
        <a:spAutoFit/>
      </a:bodyPr>
      <a:lstStyle>
        <a:defPPr>
          <a:defRPr/>
        </a:defPPr>
      </a:lstStyle>
    </a:txDef>
  </a:objectDefaults>
  <a:extraClrSchemeLst/>
  <a:custClrLst>
    <a:custClr name="SWOV-blauw 100%">
      <a:srgbClr val="272A66"/>
    </a:custClr>
    <a:custClr name="SWOV-blauw 65%">
      <a:srgbClr val="635E8A"/>
    </a:custClr>
    <a:custClr name="SWOV-blauw 45%">
      <a:srgbClr val="8882A4"/>
    </a:custClr>
    <a:custClr name="SWOV-blauw 30%">
      <a:srgbClr val="A8A3BD"/>
    </a:custClr>
    <a:custClr name="SWOV-blauw 15%">
      <a:srgbClr val="CECBD9"/>
    </a:custClr>
    <a:custClr name="SWOV-blauw 10%">
      <a:srgbClr val="DBD8E2"/>
    </a:custClr>
    <a:custClr>
      <a:srgbClr val="FFFFFF"/>
    </a:custClr>
    <a:custClr>
      <a:srgbClr val="FFFFFF"/>
    </a:custClr>
    <a:custClr>
      <a:srgbClr val="FFFFFF"/>
    </a:custClr>
    <a:custClr>
      <a:srgbClr val="FFFFFF"/>
    </a:custClr>
    <a:custClr name="SWOV-groen 100%">
      <a:srgbClr val="B8CB33"/>
    </a:custClr>
    <a:custClr name="SWOV-groen 70%">
      <a:srgbClr val="CCD773"/>
    </a:custClr>
    <a:custClr name="SWOV-groen 50%">
      <a:srgbClr val="D9E098"/>
    </a:custClr>
    <a:custClr name="SWOV-groen 35%">
      <a:srgbClr val="E3E8B6"/>
    </a:custClr>
    <a:custClr name="SWOV-groen 30%">
      <a:srgbClr val="E7EBBF"/>
    </a:custClr>
    <a:custClr name="SWOV-groen 20%">
      <a:srgbClr val="EEF1D3"/>
    </a:custClr>
    <a:custClr name="SWOV-groen 10%">
      <a:srgbClr val="F5F7E7"/>
    </a:custClr>
    <a:custClr>
      <a:srgbClr val="FFFFFF"/>
    </a:custClr>
    <a:custClr>
      <a:srgbClr val="FFFFFF"/>
    </a:custClr>
    <a:custClr>
      <a:srgbClr val="FFFFFF"/>
    </a:custClr>
    <a:custClr name="SWOV-oranje 100%">
      <a:srgbClr val="D8572C"/>
    </a:custClr>
    <a:custClr name="SWOV-oranje 75%">
      <a:srgbClr val="E07E55"/>
    </a:custClr>
    <a:custClr name="SWOV-oranje 50%">
      <a:srgbClr val="E9A482"/>
    </a:custClr>
    <a:custClr name="SWOV-oranje 30%">
      <a:srgbClr val="F1C5AD"/>
    </a:custClr>
    <a:custClr name="SWOV-oranje 15%">
      <a:srgbClr val="F7E0D2"/>
    </a:custClr>
    <a:custClr name="SWOV-oranje 10%">
      <a:srgbClr val="F9E9DE"/>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PowerPoint NL - aangepast.potx" id="{8006B684-6F72-49A9-89FE-182A814BE8FD}" vid="{53BCA352-8A6C-4D7C-9903-7FCE4D320A4E}"/>
    </a:ext>
  </a:extLst>
</a:theme>
</file>

<file path=ppt/theme/theme2.xml><?xml version="1.0" encoding="utf-8"?>
<a:theme xmlns:a="http://schemas.openxmlformats.org/drawingml/2006/main" name="Office-thema">
  <a:themeElements>
    <a:clrScheme name="Notes colors">
      <a:dk1>
        <a:srgbClr val="272A66"/>
      </a:dk1>
      <a:lt1>
        <a:srgbClr val="FFFFFF"/>
      </a:lt1>
      <a:dk2>
        <a:srgbClr val="000000"/>
      </a:dk2>
      <a:lt2>
        <a:srgbClr val="FFFFFF"/>
      </a:lt2>
      <a:accent1>
        <a:srgbClr val="272A66"/>
      </a:accent1>
      <a:accent2>
        <a:srgbClr val="8882A4"/>
      </a:accent2>
      <a:accent3>
        <a:srgbClr val="B8CB33"/>
      </a:accent3>
      <a:accent4>
        <a:srgbClr val="D9E098"/>
      </a:accent4>
      <a:accent5>
        <a:srgbClr val="D8572C"/>
      </a:accent5>
      <a:accent6>
        <a:srgbClr val="E9A482"/>
      </a:accent6>
      <a:hlink>
        <a:srgbClr val="272A66"/>
      </a:hlink>
      <a:folHlink>
        <a:srgbClr val="272A66"/>
      </a:folHlink>
    </a:clrScheme>
    <a:fontScheme name="Notes fonts">
      <a:majorFont>
        <a:latin typeface="Calibri"/>
        <a:ea typeface=""/>
        <a:cs typeface=""/>
      </a:majorFont>
      <a:minorFont>
        <a:latin typeface="Calibri"/>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Handout colors">
      <a:dk1>
        <a:srgbClr val="272A66"/>
      </a:dk1>
      <a:lt1>
        <a:srgbClr val="FFFFFF"/>
      </a:lt1>
      <a:dk2>
        <a:srgbClr val="000000"/>
      </a:dk2>
      <a:lt2>
        <a:srgbClr val="FFFFFF"/>
      </a:lt2>
      <a:accent1>
        <a:srgbClr val="272A66"/>
      </a:accent1>
      <a:accent2>
        <a:srgbClr val="8882A4"/>
      </a:accent2>
      <a:accent3>
        <a:srgbClr val="B8CB33"/>
      </a:accent3>
      <a:accent4>
        <a:srgbClr val="D9E098"/>
      </a:accent4>
      <a:accent5>
        <a:srgbClr val="D8572C"/>
      </a:accent5>
      <a:accent6>
        <a:srgbClr val="E9A482"/>
      </a:accent6>
      <a:hlink>
        <a:srgbClr val="272A66"/>
      </a:hlink>
      <a:folHlink>
        <a:srgbClr val="272A66"/>
      </a:folHlink>
    </a:clrScheme>
    <a:fontScheme name="Handout fonts">
      <a:majorFont>
        <a:latin typeface="Calibri"/>
        <a:ea typeface=""/>
        <a:cs typeface=""/>
      </a:majorFont>
      <a:minorFont>
        <a:latin typeface="Calibri"/>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juid xmlns="http://www.joulesunlimited.com/juid"/>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f685f3d-85a1-4a82-a040-2ddb0d6b9e66">
      <Terms xmlns="http://schemas.microsoft.com/office/infopath/2007/PartnerControls"/>
    </lcf76f155ced4ddcb4097134ff3c332f>
    <TaxCatchAll xmlns="e271ea3d-1c11-4d15-b12f-d2e5cc4d27ea"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844834A4E3F2904AA6EBE4D652D47D14" ma:contentTypeVersion="14" ma:contentTypeDescription="Een nieuw document maken." ma:contentTypeScope="" ma:versionID="bae6d31008c9823bf9aefa95e9fdcf10">
  <xsd:schema xmlns:xsd="http://www.w3.org/2001/XMLSchema" xmlns:xs="http://www.w3.org/2001/XMLSchema" xmlns:p="http://schemas.microsoft.com/office/2006/metadata/properties" xmlns:ns2="2f685f3d-85a1-4a82-a040-2ddb0d6b9e66" xmlns:ns3="e271ea3d-1c11-4d15-b12f-d2e5cc4d27ea" targetNamespace="http://schemas.microsoft.com/office/2006/metadata/properties" ma:root="true" ma:fieldsID="e20c827ca6a29073e06840cea9468fd3" ns2:_="" ns3:_="">
    <xsd:import namespace="2f685f3d-85a1-4a82-a040-2ddb0d6b9e66"/>
    <xsd:import namespace="e271ea3d-1c11-4d15-b12f-d2e5cc4d27e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685f3d-85a1-4a82-a040-2ddb0d6b9e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Afbeeldingtags" ma:readOnly="false" ma:fieldId="{5cf76f15-5ced-4ddc-b409-7134ff3c332f}" ma:taxonomyMulti="true" ma:sspId="b772948a-af97-4be1-8a8f-3bf04939a00f"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71ea3d-1c11-4d15-b12f-d2e5cc4d27ea" elementFormDefault="qualified">
    <xsd:import namespace="http://schemas.microsoft.com/office/2006/documentManagement/types"/>
    <xsd:import namespace="http://schemas.microsoft.com/office/infopath/2007/PartnerControls"/>
    <xsd:element name="SharedWithUsers" ma:index="11"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Gedeeld met details" ma:internalName="SharedWithDetails" ma:readOnly="true">
      <xsd:simpleType>
        <xsd:restriction base="dms:Note">
          <xsd:maxLength value="255"/>
        </xsd:restriction>
      </xsd:simpleType>
    </xsd:element>
    <xsd:element name="TaxCatchAll" ma:index="16" nillable="true" ma:displayName="Taxonomy Catch All Column" ma:hidden="true" ma:list="{1733460c-e531-475c-9905-e86b56ff430d}" ma:internalName="TaxCatchAll" ma:showField="CatchAllData" ma:web="e271ea3d-1c11-4d15-b12f-d2e5cc4d27e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juid xmlns="http://www.joulesunlimited.com/juid"/>
</file>

<file path=customXml/itemProps1.xml><?xml version="1.0" encoding="utf-8"?>
<ds:datastoreItem xmlns:ds="http://schemas.openxmlformats.org/officeDocument/2006/customXml" ds:itemID="{485B914E-3803-4DAA-B9B0-54EC17A4011D}">
  <ds:schemaRefs>
    <ds:schemaRef ds:uri="http://www.joulesunlimited.com/juid"/>
  </ds:schemaRefs>
</ds:datastoreItem>
</file>

<file path=customXml/itemProps2.xml><?xml version="1.0" encoding="utf-8"?>
<ds:datastoreItem xmlns:ds="http://schemas.openxmlformats.org/officeDocument/2006/customXml" ds:itemID="{22D0953D-5A43-41EB-AD0B-995E9BFF553C}">
  <ds:schemaRefs>
    <ds:schemaRef ds:uri="http://schemas.microsoft.com/office/2006/metadata/properties"/>
    <ds:schemaRef ds:uri="1998e740-aa5d-48e7-b402-ebb6422f8a30"/>
    <ds:schemaRef ds:uri="http://schemas.microsoft.com/office/infopath/2007/PartnerControls"/>
    <ds:schemaRef ds:uri="http://schemas.microsoft.com/office/2006/documentManagement/types"/>
    <ds:schemaRef ds:uri="http://www.w3.org/XML/1998/namespace"/>
    <ds:schemaRef ds:uri="http://purl.org/dc/elements/1.1/"/>
    <ds:schemaRef ds:uri="81a99d95-9ea5-4106-82bd-2b98bcd8317d"/>
    <ds:schemaRef ds:uri="http://schemas.openxmlformats.org/package/2006/metadata/core-properties"/>
    <ds:schemaRef ds:uri="http://purl.org/dc/dcmitype/"/>
    <ds:schemaRef ds:uri="http://purl.org/dc/terms/"/>
    <ds:schemaRef ds:uri="73798f7f-2b0b-4cce-837c-ef419ddb42ba"/>
    <ds:schemaRef ds:uri="2f685f3d-85a1-4a82-a040-2ddb0d6b9e66"/>
    <ds:schemaRef ds:uri="e271ea3d-1c11-4d15-b12f-d2e5cc4d27ea"/>
  </ds:schemaRefs>
</ds:datastoreItem>
</file>

<file path=customXml/itemProps3.xml><?xml version="1.0" encoding="utf-8"?>
<ds:datastoreItem xmlns:ds="http://schemas.openxmlformats.org/officeDocument/2006/customXml" ds:itemID="{89EC8776-E2F3-4D36-8F1B-54E2CEC871D4}">
  <ds:schemaRefs>
    <ds:schemaRef ds:uri="http://schemas.microsoft.com/sharepoint/v3/contenttype/forms"/>
  </ds:schemaRefs>
</ds:datastoreItem>
</file>

<file path=customXml/itemProps4.xml><?xml version="1.0" encoding="utf-8"?>
<ds:datastoreItem xmlns:ds="http://schemas.openxmlformats.org/officeDocument/2006/customXml" ds:itemID="{001C4940-CBF1-4EF7-A6B7-2445FC157F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685f3d-85a1-4a82-a040-2ddb0d6b9e66"/>
    <ds:schemaRef ds:uri="e271ea3d-1c11-4d15-b12f-d2e5cc4d27e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70C6A05A-C69D-480D-BE93-0C7212DB6938}">
  <ds:schemaRefs>
    <ds:schemaRef ds:uri="http://www.joulesunlimited.com/juid"/>
  </ds:schemaRefs>
</ds:datastoreItem>
</file>

<file path=docProps/app.xml><?xml version="1.0" encoding="utf-8"?>
<Properties xmlns="http://schemas.openxmlformats.org/officeDocument/2006/extended-properties" xmlns:vt="http://schemas.openxmlformats.org/officeDocument/2006/docPropsVTypes">
  <Template>Presentatie (NL)</Template>
  <TotalTime>2117</TotalTime>
  <Words>541</Words>
  <Application>Microsoft Office PowerPoint</Application>
  <PresentationFormat>Aangepast</PresentationFormat>
  <Paragraphs>78</Paragraphs>
  <Slides>14</Slides>
  <Notes>1</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14</vt:i4>
      </vt:variant>
    </vt:vector>
  </HeadingPairs>
  <TitlesOfParts>
    <vt:vector size="18" baseType="lpstr">
      <vt:lpstr>Arial</vt:lpstr>
      <vt:lpstr>Calibri</vt:lpstr>
      <vt:lpstr>Calibri Light</vt:lpstr>
      <vt:lpstr>Huisstijl</vt:lpstr>
      <vt:lpstr>Drug driving in the Netherlands</vt:lpstr>
      <vt:lpstr>SWOV</vt:lpstr>
      <vt:lpstr>Status of drug driving in the Netherlands</vt:lpstr>
      <vt:lpstr>Drug prevalence? Also (mostly) unknown</vt:lpstr>
      <vt:lpstr>Why the lack of prevalence measurements?</vt:lpstr>
      <vt:lpstr>Drug driving in the Netherlands </vt:lpstr>
      <vt:lpstr>Integral approach to driving under the influence of both drugs and alcohol</vt:lpstr>
      <vt:lpstr>Pillar 1: Integral policy approach</vt:lpstr>
      <vt:lpstr>Pillar 2: Prevalence and research</vt:lpstr>
      <vt:lpstr>Pillar 3: Improve communication and education</vt:lpstr>
      <vt:lpstr>Pillar 4: Improve enforcement and reduce repeat offenders</vt:lpstr>
      <vt:lpstr>“Living” document</vt:lpstr>
      <vt:lpstr>Results?</vt:lpstr>
      <vt:lpstr>PowerPoint-presentatie</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Sander van der Kint</dc:creator>
  <cp:keywords/>
  <dc:description>sjabloonversie 1.2 - 10 augustus 2020_x000d_
ontwerp: Studio ‘beet’ vormgeving_x000d_
sjablonen: www.JoulesUnlimited.nl</dc:description>
  <cp:lastModifiedBy>Sander van der Kint</cp:lastModifiedBy>
  <cp:revision>17</cp:revision>
  <dcterms:created xsi:type="dcterms:W3CDTF">2024-10-22T15:12:15Z</dcterms:created>
  <dcterms:modified xsi:type="dcterms:W3CDTF">2025-05-23T07:04:28Z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0x010100844834A4E3F2904AA6EBE4D652D47D14</vt:lpwstr>
  </property>
  <property fmtid="{D5CDD505-2E9C-101B-9397-08002B2CF9AE}" pid="3" name="MediaServiceImageTags">
    <vt:lpwstr/>
  </property>
</Properties>
</file>