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4"/>
    <p:sldMasterId id="2147483765" r:id="rId5"/>
    <p:sldMasterId id="2147483770" r:id="rId6"/>
    <p:sldMasterId id="2147483768" r:id="rId7"/>
    <p:sldMasterId id="2147483763" r:id="rId8"/>
  </p:sldMasterIdLst>
  <p:notesMasterIdLst>
    <p:notesMasterId r:id="rId34"/>
  </p:notesMasterIdLst>
  <p:sldIdLst>
    <p:sldId id="326" r:id="rId9"/>
    <p:sldId id="325" r:id="rId10"/>
    <p:sldId id="2147307977" r:id="rId11"/>
    <p:sldId id="2147307980" r:id="rId12"/>
    <p:sldId id="2147307996" r:id="rId13"/>
    <p:sldId id="2147307981" r:id="rId14"/>
    <p:sldId id="2147307978" r:id="rId15"/>
    <p:sldId id="2147307979" r:id="rId16"/>
    <p:sldId id="2147307995" r:id="rId17"/>
    <p:sldId id="330" r:id="rId18"/>
    <p:sldId id="2147307982" r:id="rId19"/>
    <p:sldId id="2147307983" r:id="rId20"/>
    <p:sldId id="2147307984" r:id="rId21"/>
    <p:sldId id="2147307985" r:id="rId22"/>
    <p:sldId id="2147307991" r:id="rId23"/>
    <p:sldId id="2147307986" r:id="rId24"/>
    <p:sldId id="2147307990" r:id="rId25"/>
    <p:sldId id="1760" r:id="rId26"/>
    <p:sldId id="2147307997" r:id="rId27"/>
    <p:sldId id="2147307992" r:id="rId28"/>
    <p:sldId id="2147307993" r:id="rId29"/>
    <p:sldId id="2147307994" r:id="rId30"/>
    <p:sldId id="352" r:id="rId31"/>
    <p:sldId id="1747" r:id="rId32"/>
    <p:sldId id="31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DEB8"/>
    <a:srgbClr val="FFFFFF"/>
    <a:srgbClr val="516F86"/>
    <a:srgbClr val="F37B82"/>
    <a:srgbClr val="779BD5"/>
    <a:srgbClr val="BCC8EE"/>
    <a:srgbClr val="D9D9D9"/>
    <a:srgbClr val="F7B984"/>
    <a:srgbClr val="757B82"/>
    <a:srgbClr val="F08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D8B8A9-81D3-44BC-AA2A-FBCBC296EE2F}" v="2" dt="2026-06-25T13:01:35.0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365" autoAdjust="0"/>
  </p:normalViewPr>
  <p:slideViewPr>
    <p:cSldViewPr snapToGrid="0">
      <p:cViewPr varScale="1">
        <p:scale>
          <a:sx n="77" d="100"/>
          <a:sy n="77" d="100"/>
        </p:scale>
        <p:origin x="1812"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6/11/relationships/changesInfo" Target="changesInfos/changesInfo1.xml"/><Relationship Id="rId21" Type="http://schemas.openxmlformats.org/officeDocument/2006/relationships/slide" Target="slides/slide13.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ant" userId="2f7097b2-aa33-4c3a-9fcc-47ce1980ac0f" providerId="ADAL" clId="{1805D8FC-6A4B-461C-8E42-3DB0C81C77EB}"/>
    <pc:docChg chg="undo redo custSel addSld delSld modSld sldOrd delMainMaster">
      <pc:chgData name="Mark Tant" userId="2f7097b2-aa33-4c3a-9fcc-47ce1980ac0f" providerId="ADAL" clId="{1805D8FC-6A4B-461C-8E42-3DB0C81C77EB}" dt="2026-06-25T13:03:30.104" v="7629" actId="1076"/>
      <pc:docMkLst>
        <pc:docMk/>
      </pc:docMkLst>
      <pc:sldChg chg="addSp delSp modSp mod">
        <pc:chgData name="Mark Tant" userId="2f7097b2-aa33-4c3a-9fcc-47ce1980ac0f" providerId="ADAL" clId="{1805D8FC-6A4B-461C-8E42-3DB0C81C77EB}" dt="2026-06-25T13:03:30.104" v="7629" actId="1076"/>
        <pc:sldMkLst>
          <pc:docMk/>
          <pc:sldMk cId="3978376999" sldId="319"/>
        </pc:sldMkLst>
        <pc:spChg chg="mod">
          <ac:chgData name="Mark Tant" userId="2f7097b2-aa33-4c3a-9fcc-47ce1980ac0f" providerId="ADAL" clId="{1805D8FC-6A4B-461C-8E42-3DB0C81C77EB}" dt="2026-06-22T09:30:46.058" v="6486" actId="790"/>
          <ac:spMkLst>
            <pc:docMk/>
            <pc:sldMk cId="3978376999" sldId="319"/>
            <ac:spMk id="2" creationId="{B5B917C5-A8AC-2E6F-6478-649E7FCCA324}"/>
          </ac:spMkLst>
        </pc:spChg>
        <pc:spChg chg="mod">
          <ac:chgData name="Mark Tant" userId="2f7097b2-aa33-4c3a-9fcc-47ce1980ac0f" providerId="ADAL" clId="{1805D8FC-6A4B-461C-8E42-3DB0C81C77EB}" dt="2026-06-22T09:30:46.058" v="6486" actId="790"/>
          <ac:spMkLst>
            <pc:docMk/>
            <pc:sldMk cId="3978376999" sldId="319"/>
            <ac:spMk id="4" creationId="{938C43A1-6EEC-B2C5-8682-1D4690E75536}"/>
          </ac:spMkLst>
        </pc:spChg>
        <pc:spChg chg="mod">
          <ac:chgData name="Mark Tant" userId="2f7097b2-aa33-4c3a-9fcc-47ce1980ac0f" providerId="ADAL" clId="{1805D8FC-6A4B-461C-8E42-3DB0C81C77EB}" dt="2026-06-22T09:30:46.058" v="6486" actId="790"/>
          <ac:spMkLst>
            <pc:docMk/>
            <pc:sldMk cId="3978376999" sldId="319"/>
            <ac:spMk id="6" creationId="{E093E18E-C34F-EE68-C7F5-F9D27D73638F}"/>
          </ac:spMkLst>
        </pc:spChg>
        <pc:picChg chg="add mod">
          <ac:chgData name="Mark Tant" userId="2f7097b2-aa33-4c3a-9fcc-47ce1980ac0f" providerId="ADAL" clId="{1805D8FC-6A4B-461C-8E42-3DB0C81C77EB}" dt="2026-06-25T13:03:30.104" v="7629" actId="1076"/>
          <ac:picMkLst>
            <pc:docMk/>
            <pc:sldMk cId="3978376999" sldId="319"/>
            <ac:picMk id="5" creationId="{37B1D9A8-4E8E-5F64-8B70-3DFC5624AC4D}"/>
          </ac:picMkLst>
        </pc:picChg>
      </pc:sldChg>
      <pc:sldChg chg="addSp modSp mod ord">
        <pc:chgData name="Mark Tant" userId="2f7097b2-aa33-4c3a-9fcc-47ce1980ac0f" providerId="ADAL" clId="{1805D8FC-6A4B-461C-8E42-3DB0C81C77EB}" dt="2026-06-22T11:23:58.055" v="7165" actId="20577"/>
        <pc:sldMkLst>
          <pc:docMk/>
          <pc:sldMk cId="2420337974" sldId="325"/>
        </pc:sldMkLst>
        <pc:spChg chg="mod">
          <ac:chgData name="Mark Tant" userId="2f7097b2-aa33-4c3a-9fcc-47ce1980ac0f" providerId="ADAL" clId="{1805D8FC-6A4B-461C-8E42-3DB0C81C77EB}" dt="2026-06-22T09:30:46.058" v="6486" actId="790"/>
          <ac:spMkLst>
            <pc:docMk/>
            <pc:sldMk cId="2420337974" sldId="325"/>
            <ac:spMk id="2" creationId="{EC03C9D3-290C-A969-4E46-A105B86D04ED}"/>
          </ac:spMkLst>
        </pc:spChg>
        <pc:spChg chg="mod">
          <ac:chgData name="Mark Tant" userId="2f7097b2-aa33-4c3a-9fcc-47ce1980ac0f" providerId="ADAL" clId="{1805D8FC-6A4B-461C-8E42-3DB0C81C77EB}" dt="2026-06-22T11:23:58.055" v="7165" actId="20577"/>
          <ac:spMkLst>
            <pc:docMk/>
            <pc:sldMk cId="2420337974" sldId="325"/>
            <ac:spMk id="4" creationId="{CDF6C5F2-5B46-416C-69EF-991B07157A18}"/>
          </ac:spMkLst>
        </pc:spChg>
        <pc:spChg chg="add mod">
          <ac:chgData name="Mark Tant" userId="2f7097b2-aa33-4c3a-9fcc-47ce1980ac0f" providerId="ADAL" clId="{1805D8FC-6A4B-461C-8E42-3DB0C81C77EB}" dt="2026-06-22T09:30:46.058" v="6486" actId="790"/>
          <ac:spMkLst>
            <pc:docMk/>
            <pc:sldMk cId="2420337974" sldId="325"/>
            <ac:spMk id="5" creationId="{74EF8190-078C-644D-D8EB-3B9F5E655332}"/>
          </ac:spMkLst>
        </pc:spChg>
        <pc:picChg chg="add mod ord">
          <ac:chgData name="Mark Tant" userId="2f7097b2-aa33-4c3a-9fcc-47ce1980ac0f" providerId="ADAL" clId="{1805D8FC-6A4B-461C-8E42-3DB0C81C77EB}" dt="2026-06-19T13:50:13.150" v="2692" actId="166"/>
          <ac:picMkLst>
            <pc:docMk/>
            <pc:sldMk cId="2420337974" sldId="325"/>
            <ac:picMk id="3" creationId="{444B6191-5C60-F6CA-841E-0594C246D0D9}"/>
          </ac:picMkLst>
        </pc:picChg>
        <pc:picChg chg="mod">
          <ac:chgData name="Mark Tant" userId="2f7097b2-aa33-4c3a-9fcc-47ce1980ac0f" providerId="ADAL" clId="{1805D8FC-6A4B-461C-8E42-3DB0C81C77EB}" dt="2026-06-17T13:39:18.257" v="78" actId="14826"/>
          <ac:picMkLst>
            <pc:docMk/>
            <pc:sldMk cId="2420337974" sldId="325"/>
            <ac:picMk id="11" creationId="{E7FDB92A-479F-761D-BC49-3B35D43B2A0A}"/>
          </ac:picMkLst>
        </pc:picChg>
      </pc:sldChg>
      <pc:sldChg chg="addSp delSp modSp mod">
        <pc:chgData name="Mark Tant" userId="2f7097b2-aa33-4c3a-9fcc-47ce1980ac0f" providerId="ADAL" clId="{1805D8FC-6A4B-461C-8E42-3DB0C81C77EB}" dt="2026-06-22T09:30:46.058" v="6486" actId="790"/>
        <pc:sldMkLst>
          <pc:docMk/>
          <pc:sldMk cId="142030692" sldId="326"/>
        </pc:sldMkLst>
        <pc:spChg chg="mod">
          <ac:chgData name="Mark Tant" userId="2f7097b2-aa33-4c3a-9fcc-47ce1980ac0f" providerId="ADAL" clId="{1805D8FC-6A4B-461C-8E42-3DB0C81C77EB}" dt="2026-06-22T09:30:46.058" v="6486" actId="790"/>
          <ac:spMkLst>
            <pc:docMk/>
            <pc:sldMk cId="142030692" sldId="326"/>
            <ac:spMk id="3" creationId="{993C70FB-4478-0688-3950-68925C46A60C}"/>
          </ac:spMkLst>
        </pc:spChg>
        <pc:picChg chg="add mod">
          <ac:chgData name="Mark Tant" userId="2f7097b2-aa33-4c3a-9fcc-47ce1980ac0f" providerId="ADAL" clId="{1805D8FC-6A4B-461C-8E42-3DB0C81C77EB}" dt="2026-06-22T09:02:46.705" v="5919" actId="1076"/>
          <ac:picMkLst>
            <pc:docMk/>
            <pc:sldMk cId="142030692" sldId="326"/>
            <ac:picMk id="2" creationId="{7684E4AE-D251-4D7A-1A08-64D83F95D3AC}"/>
          </ac:picMkLst>
        </pc:picChg>
      </pc:sldChg>
      <pc:sldChg chg="modSp mod ord">
        <pc:chgData name="Mark Tant" userId="2f7097b2-aa33-4c3a-9fcc-47ce1980ac0f" providerId="ADAL" clId="{1805D8FC-6A4B-461C-8E42-3DB0C81C77EB}" dt="2026-06-22T09:30:46.058" v="6486" actId="790"/>
        <pc:sldMkLst>
          <pc:docMk/>
          <pc:sldMk cId="1852899507" sldId="330"/>
        </pc:sldMkLst>
        <pc:spChg chg="mod">
          <ac:chgData name="Mark Tant" userId="2f7097b2-aa33-4c3a-9fcc-47ce1980ac0f" providerId="ADAL" clId="{1805D8FC-6A4B-461C-8E42-3DB0C81C77EB}" dt="2026-06-22T09:30:46.058" v="6486" actId="790"/>
          <ac:spMkLst>
            <pc:docMk/>
            <pc:sldMk cId="1852899507" sldId="330"/>
            <ac:spMk id="2" creationId="{8CD48BFE-E95F-7700-A175-68EFEF0BEB7E}"/>
          </ac:spMkLst>
        </pc:spChg>
        <pc:picChg chg="mod">
          <ac:chgData name="Mark Tant" userId="2f7097b2-aa33-4c3a-9fcc-47ce1980ac0f" providerId="ADAL" clId="{1805D8FC-6A4B-461C-8E42-3DB0C81C77EB}" dt="2026-06-19T12:51:49.732" v="1701" actId="14826"/>
          <ac:picMkLst>
            <pc:docMk/>
            <pc:sldMk cId="1852899507" sldId="330"/>
            <ac:picMk id="5" creationId="{3480A3CB-CCB7-831C-84ED-32E359959EF4}"/>
          </ac:picMkLst>
        </pc:picChg>
      </pc:sldChg>
      <pc:sldChg chg="add mod modShow modNotesTx">
        <pc:chgData name="Mark Tant" userId="2f7097b2-aa33-4c3a-9fcc-47ce1980ac0f" providerId="ADAL" clId="{1805D8FC-6A4B-461C-8E42-3DB0C81C77EB}" dt="2026-06-25T12:36:10.525" v="7594" actId="20577"/>
        <pc:sldMkLst>
          <pc:docMk/>
          <pc:sldMk cId="4293652809" sldId="352"/>
        </pc:sldMkLst>
      </pc:sldChg>
      <pc:sldChg chg="add mod modShow">
        <pc:chgData name="Mark Tant" userId="2f7097b2-aa33-4c3a-9fcc-47ce1980ac0f" providerId="ADAL" clId="{1805D8FC-6A4B-461C-8E42-3DB0C81C77EB}" dt="2026-06-25T12:46:51.338" v="7596" actId="729"/>
        <pc:sldMkLst>
          <pc:docMk/>
          <pc:sldMk cId="1018326754" sldId="1747"/>
        </pc:sldMkLst>
      </pc:sldChg>
      <pc:sldChg chg="addSp delSp modSp add mod modClrScheme chgLayout">
        <pc:chgData name="Mark Tant" userId="2f7097b2-aa33-4c3a-9fcc-47ce1980ac0f" providerId="ADAL" clId="{1805D8FC-6A4B-461C-8E42-3DB0C81C77EB}" dt="2026-06-22T09:30:46.058" v="6486" actId="790"/>
        <pc:sldMkLst>
          <pc:docMk/>
          <pc:sldMk cId="2409105835" sldId="1760"/>
        </pc:sldMkLst>
        <pc:spChg chg="add mod">
          <ac:chgData name="Mark Tant" userId="2f7097b2-aa33-4c3a-9fcc-47ce1980ac0f" providerId="ADAL" clId="{1805D8FC-6A4B-461C-8E42-3DB0C81C77EB}" dt="2026-06-22T09:30:46.058" v="6486" actId="790"/>
          <ac:spMkLst>
            <pc:docMk/>
            <pc:sldMk cId="2409105835" sldId="1760"/>
            <ac:spMk id="4" creationId="{90858AD0-9AE8-F431-4A1A-98CA037B492E}"/>
          </ac:spMkLst>
        </pc:spChg>
        <pc:spChg chg="mod">
          <ac:chgData name="Mark Tant" userId="2f7097b2-aa33-4c3a-9fcc-47ce1980ac0f" providerId="ADAL" clId="{1805D8FC-6A4B-461C-8E42-3DB0C81C77EB}" dt="2026-06-22T09:30:46.058" v="6486" actId="790"/>
          <ac:spMkLst>
            <pc:docMk/>
            <pc:sldMk cId="2409105835" sldId="1760"/>
            <ac:spMk id="10" creationId="{289528AA-A195-4DBB-A236-FF0CB58B3FF7}"/>
          </ac:spMkLst>
        </pc:spChg>
        <pc:spChg chg="mod">
          <ac:chgData name="Mark Tant" userId="2f7097b2-aa33-4c3a-9fcc-47ce1980ac0f" providerId="ADAL" clId="{1805D8FC-6A4B-461C-8E42-3DB0C81C77EB}" dt="2026-06-22T09:30:46.058" v="6486" actId="790"/>
          <ac:spMkLst>
            <pc:docMk/>
            <pc:sldMk cId="2409105835" sldId="1760"/>
            <ac:spMk id="11" creationId="{D278672F-C30B-40F1-877D-68616B5E5EDA}"/>
          </ac:spMkLst>
        </pc:spChg>
        <pc:spChg chg="mod">
          <ac:chgData name="Mark Tant" userId="2f7097b2-aa33-4c3a-9fcc-47ce1980ac0f" providerId="ADAL" clId="{1805D8FC-6A4B-461C-8E42-3DB0C81C77EB}" dt="2026-06-22T09:30:46.058" v="6486" actId="790"/>
          <ac:spMkLst>
            <pc:docMk/>
            <pc:sldMk cId="2409105835" sldId="1760"/>
            <ac:spMk id="12" creationId="{7A4162D5-C87E-4BD1-AFE7-8EB847C7A501}"/>
          </ac:spMkLst>
        </pc:spChg>
        <pc:spChg chg="mod">
          <ac:chgData name="Mark Tant" userId="2f7097b2-aa33-4c3a-9fcc-47ce1980ac0f" providerId="ADAL" clId="{1805D8FC-6A4B-461C-8E42-3DB0C81C77EB}" dt="2026-06-22T09:30:46.058" v="6486" actId="790"/>
          <ac:spMkLst>
            <pc:docMk/>
            <pc:sldMk cId="2409105835" sldId="1760"/>
            <ac:spMk id="13" creationId="{F715453A-CCD1-4DD5-8C5A-D84945808B72}"/>
          </ac:spMkLst>
        </pc:spChg>
        <pc:spChg chg="mod">
          <ac:chgData name="Mark Tant" userId="2f7097b2-aa33-4c3a-9fcc-47ce1980ac0f" providerId="ADAL" clId="{1805D8FC-6A4B-461C-8E42-3DB0C81C77EB}" dt="2026-06-22T09:30:46.058" v="6486" actId="790"/>
          <ac:spMkLst>
            <pc:docMk/>
            <pc:sldMk cId="2409105835" sldId="1760"/>
            <ac:spMk id="14" creationId="{34F7462B-C68C-4635-B9BF-31765AA98FDE}"/>
          </ac:spMkLst>
        </pc:spChg>
        <pc:spChg chg="mod">
          <ac:chgData name="Mark Tant" userId="2f7097b2-aa33-4c3a-9fcc-47ce1980ac0f" providerId="ADAL" clId="{1805D8FC-6A4B-461C-8E42-3DB0C81C77EB}" dt="2026-06-22T09:30:46.058" v="6486" actId="790"/>
          <ac:spMkLst>
            <pc:docMk/>
            <pc:sldMk cId="2409105835" sldId="1760"/>
            <ac:spMk id="15" creationId="{FA9477F0-97BF-49CA-9284-4A89AB0A946A}"/>
          </ac:spMkLst>
        </pc:spChg>
        <pc:spChg chg="mod">
          <ac:chgData name="Mark Tant" userId="2f7097b2-aa33-4c3a-9fcc-47ce1980ac0f" providerId="ADAL" clId="{1805D8FC-6A4B-461C-8E42-3DB0C81C77EB}" dt="2026-06-22T09:30:46.058" v="6486" actId="790"/>
          <ac:spMkLst>
            <pc:docMk/>
            <pc:sldMk cId="2409105835" sldId="1760"/>
            <ac:spMk id="18" creationId="{5A7090DB-4ED1-4179-9CBD-E94306498E15}"/>
          </ac:spMkLst>
        </pc:spChg>
        <pc:spChg chg="mod">
          <ac:chgData name="Mark Tant" userId="2f7097b2-aa33-4c3a-9fcc-47ce1980ac0f" providerId="ADAL" clId="{1805D8FC-6A4B-461C-8E42-3DB0C81C77EB}" dt="2026-06-22T09:30:46.058" v="6486" actId="790"/>
          <ac:spMkLst>
            <pc:docMk/>
            <pc:sldMk cId="2409105835" sldId="1760"/>
            <ac:spMk id="19" creationId="{99663154-67F6-4480-A872-844D2B53A1C5}"/>
          </ac:spMkLst>
        </pc:spChg>
      </pc:sldChg>
      <pc:sldChg chg="addSp delSp modSp add mod modClrScheme chgLayout">
        <pc:chgData name="Mark Tant" userId="2f7097b2-aa33-4c3a-9fcc-47ce1980ac0f" providerId="ADAL" clId="{1805D8FC-6A4B-461C-8E42-3DB0C81C77EB}" dt="2026-06-22T09:57:22.098" v="6560" actId="1076"/>
        <pc:sldMkLst>
          <pc:docMk/>
          <pc:sldMk cId="89403302" sldId="2147307977"/>
        </pc:sldMkLst>
        <pc:spChg chg="mod ord">
          <ac:chgData name="Mark Tant" userId="2f7097b2-aa33-4c3a-9fcc-47ce1980ac0f" providerId="ADAL" clId="{1805D8FC-6A4B-461C-8E42-3DB0C81C77EB}" dt="2026-06-22T09:57:22.098" v="6560" actId="1076"/>
          <ac:spMkLst>
            <pc:docMk/>
            <pc:sldMk cId="89403302" sldId="2147307977"/>
            <ac:spMk id="2" creationId="{19A40F4D-61AD-3BEC-4271-7929E935BAC6}"/>
          </ac:spMkLst>
        </pc:spChg>
        <pc:spChg chg="mod">
          <ac:chgData name="Mark Tant" userId="2f7097b2-aa33-4c3a-9fcc-47ce1980ac0f" providerId="ADAL" clId="{1805D8FC-6A4B-461C-8E42-3DB0C81C77EB}" dt="2026-06-22T09:30:46.058" v="6486" actId="790"/>
          <ac:spMkLst>
            <pc:docMk/>
            <pc:sldMk cId="89403302" sldId="2147307977"/>
            <ac:spMk id="5" creationId="{C78474AB-6F26-DE56-5C66-454FD6E7EE3B}"/>
          </ac:spMkLst>
        </pc:spChg>
        <pc:spChg chg="mod">
          <ac:chgData name="Mark Tant" userId="2f7097b2-aa33-4c3a-9fcc-47ce1980ac0f" providerId="ADAL" clId="{1805D8FC-6A4B-461C-8E42-3DB0C81C77EB}" dt="2026-06-22T09:30:46.058" v="6486" actId="790"/>
          <ac:spMkLst>
            <pc:docMk/>
            <pc:sldMk cId="89403302" sldId="2147307977"/>
            <ac:spMk id="6" creationId="{E45EC35F-40FE-53E7-A66B-296939AF9AED}"/>
          </ac:spMkLst>
        </pc:spChg>
        <pc:spChg chg="mod">
          <ac:chgData name="Mark Tant" userId="2f7097b2-aa33-4c3a-9fcc-47ce1980ac0f" providerId="ADAL" clId="{1805D8FC-6A4B-461C-8E42-3DB0C81C77EB}" dt="2026-06-22T08:57:24.408" v="5862" actId="313"/>
          <ac:spMkLst>
            <pc:docMk/>
            <pc:sldMk cId="89403302" sldId="2147307977"/>
            <ac:spMk id="17" creationId="{6F79B7CB-C3D8-71A7-E717-21C9132F775C}"/>
          </ac:spMkLst>
        </pc:spChg>
        <pc:spChg chg="mod">
          <ac:chgData name="Mark Tant" userId="2f7097b2-aa33-4c3a-9fcc-47ce1980ac0f" providerId="ADAL" clId="{1805D8FC-6A4B-461C-8E42-3DB0C81C77EB}" dt="2026-06-22T09:30:46.058" v="6486" actId="790"/>
          <ac:spMkLst>
            <pc:docMk/>
            <pc:sldMk cId="89403302" sldId="2147307977"/>
            <ac:spMk id="57" creationId="{76F17D79-6EC4-BCF7-880C-5D4B5A5B5D76}"/>
          </ac:spMkLst>
        </pc:spChg>
        <pc:spChg chg="mod">
          <ac:chgData name="Mark Tant" userId="2f7097b2-aa33-4c3a-9fcc-47ce1980ac0f" providerId="ADAL" clId="{1805D8FC-6A4B-461C-8E42-3DB0C81C77EB}" dt="2026-06-22T09:30:46.058" v="6486" actId="790"/>
          <ac:spMkLst>
            <pc:docMk/>
            <pc:sldMk cId="89403302" sldId="2147307977"/>
            <ac:spMk id="65" creationId="{678D286F-4A5D-E3AD-2E17-CBAB5EC416DA}"/>
          </ac:spMkLst>
        </pc:spChg>
        <pc:spChg chg="mod">
          <ac:chgData name="Mark Tant" userId="2f7097b2-aa33-4c3a-9fcc-47ce1980ac0f" providerId="ADAL" clId="{1805D8FC-6A4B-461C-8E42-3DB0C81C77EB}" dt="2026-06-22T09:30:46.058" v="6486" actId="790"/>
          <ac:spMkLst>
            <pc:docMk/>
            <pc:sldMk cId="89403302" sldId="2147307977"/>
            <ac:spMk id="66" creationId="{3FC7FB2D-EF18-3989-4AEF-CDD2C2072269}"/>
          </ac:spMkLst>
        </pc:spChg>
        <pc:spChg chg="mod">
          <ac:chgData name="Mark Tant" userId="2f7097b2-aa33-4c3a-9fcc-47ce1980ac0f" providerId="ADAL" clId="{1805D8FC-6A4B-461C-8E42-3DB0C81C77EB}" dt="2026-06-22T09:30:46.058" v="6486" actId="790"/>
          <ac:spMkLst>
            <pc:docMk/>
            <pc:sldMk cId="89403302" sldId="2147307977"/>
            <ac:spMk id="67" creationId="{85E50357-9830-4099-D3EF-D239A6F213C6}"/>
          </ac:spMkLst>
        </pc:spChg>
        <pc:spChg chg="mod">
          <ac:chgData name="Mark Tant" userId="2f7097b2-aa33-4c3a-9fcc-47ce1980ac0f" providerId="ADAL" clId="{1805D8FC-6A4B-461C-8E42-3DB0C81C77EB}" dt="2026-06-22T09:30:46.058" v="6486" actId="790"/>
          <ac:spMkLst>
            <pc:docMk/>
            <pc:sldMk cId="89403302" sldId="2147307977"/>
            <ac:spMk id="68" creationId="{CF25EE83-3F5A-4D76-B360-DC5F55DC6878}"/>
          </ac:spMkLst>
        </pc:spChg>
        <pc:spChg chg="mod">
          <ac:chgData name="Mark Tant" userId="2f7097b2-aa33-4c3a-9fcc-47ce1980ac0f" providerId="ADAL" clId="{1805D8FC-6A4B-461C-8E42-3DB0C81C77EB}" dt="2026-06-22T09:30:46.058" v="6486" actId="790"/>
          <ac:spMkLst>
            <pc:docMk/>
            <pc:sldMk cId="89403302" sldId="2147307977"/>
            <ac:spMk id="69" creationId="{716F0F84-3A75-6448-7D39-DE3B6CD2700E}"/>
          </ac:spMkLst>
        </pc:spChg>
        <pc:spChg chg="mod">
          <ac:chgData name="Mark Tant" userId="2f7097b2-aa33-4c3a-9fcc-47ce1980ac0f" providerId="ADAL" clId="{1805D8FC-6A4B-461C-8E42-3DB0C81C77EB}" dt="2026-06-22T09:30:46.058" v="6486" actId="790"/>
          <ac:spMkLst>
            <pc:docMk/>
            <pc:sldMk cId="89403302" sldId="2147307977"/>
            <ac:spMk id="70" creationId="{94B9DB8B-2C7E-B651-1E37-C3762896B31F}"/>
          </ac:spMkLst>
        </pc:spChg>
      </pc:sldChg>
      <pc:sldChg chg="addSp delSp modSp new mod modClrScheme chgLayout modNotesTx">
        <pc:chgData name="Mark Tant" userId="2f7097b2-aa33-4c3a-9fcc-47ce1980ac0f" providerId="ADAL" clId="{1805D8FC-6A4B-461C-8E42-3DB0C81C77EB}" dt="2026-06-22T11:18:39.442" v="7114" actId="20577"/>
        <pc:sldMkLst>
          <pc:docMk/>
          <pc:sldMk cId="2260403265" sldId="2147307978"/>
        </pc:sldMkLst>
        <pc:spChg chg="add mod ord">
          <ac:chgData name="Mark Tant" userId="2f7097b2-aa33-4c3a-9fcc-47ce1980ac0f" providerId="ADAL" clId="{1805D8FC-6A4B-461C-8E42-3DB0C81C77EB}" dt="2026-06-22T11:18:39.442" v="7114" actId="20577"/>
          <ac:spMkLst>
            <pc:docMk/>
            <pc:sldMk cId="2260403265" sldId="2147307978"/>
            <ac:spMk id="10" creationId="{19308F36-1BC7-7308-C3B1-3A4985D24265}"/>
          </ac:spMkLst>
        </pc:spChg>
        <pc:spChg chg="add mod">
          <ac:chgData name="Mark Tant" userId="2f7097b2-aa33-4c3a-9fcc-47ce1980ac0f" providerId="ADAL" clId="{1805D8FC-6A4B-461C-8E42-3DB0C81C77EB}" dt="2026-06-22T09:30:46.058" v="6486" actId="790"/>
          <ac:spMkLst>
            <pc:docMk/>
            <pc:sldMk cId="2260403265" sldId="2147307978"/>
            <ac:spMk id="17" creationId="{0302BF11-0468-55E8-EC23-8081E691A397}"/>
          </ac:spMkLst>
        </pc:spChg>
        <pc:picChg chg="add mod ord">
          <ac:chgData name="Mark Tant" userId="2f7097b2-aa33-4c3a-9fcc-47ce1980ac0f" providerId="ADAL" clId="{1805D8FC-6A4B-461C-8E42-3DB0C81C77EB}" dt="2026-06-22T11:17:26.512" v="7084" actId="14100"/>
          <ac:picMkLst>
            <pc:docMk/>
            <pc:sldMk cId="2260403265" sldId="2147307978"/>
            <ac:picMk id="5" creationId="{34BBA1AB-43FC-FAF2-1E26-43C3F62D05A5}"/>
          </ac:picMkLst>
        </pc:picChg>
      </pc:sldChg>
      <pc:sldChg chg="addSp delSp modSp add mod">
        <pc:chgData name="Mark Tant" userId="2f7097b2-aa33-4c3a-9fcc-47ce1980ac0f" providerId="ADAL" clId="{1805D8FC-6A4B-461C-8E42-3DB0C81C77EB}" dt="2026-06-22T10:44:44.412" v="6570" actId="478"/>
        <pc:sldMkLst>
          <pc:docMk/>
          <pc:sldMk cId="1318842494" sldId="2147307979"/>
        </pc:sldMkLst>
        <pc:spChg chg="add mod">
          <ac:chgData name="Mark Tant" userId="2f7097b2-aa33-4c3a-9fcc-47ce1980ac0f" providerId="ADAL" clId="{1805D8FC-6A4B-461C-8E42-3DB0C81C77EB}" dt="2026-06-22T09:30:46.058" v="6486" actId="790"/>
          <ac:spMkLst>
            <pc:docMk/>
            <pc:sldMk cId="1318842494" sldId="2147307979"/>
            <ac:spMk id="3" creationId="{206204B5-0DB7-9E9A-30BB-6220F71CAD75}"/>
          </ac:spMkLst>
        </pc:spChg>
        <pc:spChg chg="mod">
          <ac:chgData name="Mark Tant" userId="2f7097b2-aa33-4c3a-9fcc-47ce1980ac0f" providerId="ADAL" clId="{1805D8FC-6A4B-461C-8E42-3DB0C81C77EB}" dt="2026-06-22T09:30:46.058" v="6486" actId="790"/>
          <ac:spMkLst>
            <pc:docMk/>
            <pc:sldMk cId="1318842494" sldId="2147307979"/>
            <ac:spMk id="7" creationId="{C5DFE9B4-8003-32F0-63B0-5AC0AE103FE9}"/>
          </ac:spMkLst>
        </pc:spChg>
        <pc:spChg chg="mod">
          <ac:chgData name="Mark Tant" userId="2f7097b2-aa33-4c3a-9fcc-47ce1980ac0f" providerId="ADAL" clId="{1805D8FC-6A4B-461C-8E42-3DB0C81C77EB}" dt="2026-06-22T09:30:46.058" v="6486" actId="790"/>
          <ac:spMkLst>
            <pc:docMk/>
            <pc:sldMk cId="1318842494" sldId="2147307979"/>
            <ac:spMk id="9" creationId="{15134273-21DD-8649-9D24-5AE051292E9F}"/>
          </ac:spMkLst>
        </pc:spChg>
        <pc:spChg chg="mod">
          <ac:chgData name="Mark Tant" userId="2f7097b2-aa33-4c3a-9fcc-47ce1980ac0f" providerId="ADAL" clId="{1805D8FC-6A4B-461C-8E42-3DB0C81C77EB}" dt="2026-06-22T09:30:46.058" v="6486" actId="790"/>
          <ac:spMkLst>
            <pc:docMk/>
            <pc:sldMk cId="1318842494" sldId="2147307979"/>
            <ac:spMk id="10" creationId="{3E82CF66-6D56-4667-D053-BDD2E9880F49}"/>
          </ac:spMkLst>
        </pc:spChg>
        <pc:spChg chg="mod">
          <ac:chgData name="Mark Tant" userId="2f7097b2-aa33-4c3a-9fcc-47ce1980ac0f" providerId="ADAL" clId="{1805D8FC-6A4B-461C-8E42-3DB0C81C77EB}" dt="2026-06-22T09:30:46.058" v="6486" actId="790"/>
          <ac:spMkLst>
            <pc:docMk/>
            <pc:sldMk cId="1318842494" sldId="2147307979"/>
            <ac:spMk id="12" creationId="{8AE41D9F-AFED-4A3B-1B04-ED0AB602B71C}"/>
          </ac:spMkLst>
        </pc:spChg>
        <pc:spChg chg="mod">
          <ac:chgData name="Mark Tant" userId="2f7097b2-aa33-4c3a-9fcc-47ce1980ac0f" providerId="ADAL" clId="{1805D8FC-6A4B-461C-8E42-3DB0C81C77EB}" dt="2026-06-22T09:30:46.058" v="6486" actId="790"/>
          <ac:spMkLst>
            <pc:docMk/>
            <pc:sldMk cId="1318842494" sldId="2147307979"/>
            <ac:spMk id="13" creationId="{E1053B8E-E74B-939E-5C35-F3144C27610C}"/>
          </ac:spMkLst>
        </pc:spChg>
        <pc:spChg chg="mod">
          <ac:chgData name="Mark Tant" userId="2f7097b2-aa33-4c3a-9fcc-47ce1980ac0f" providerId="ADAL" clId="{1805D8FC-6A4B-461C-8E42-3DB0C81C77EB}" dt="2026-06-22T09:30:46.058" v="6486" actId="790"/>
          <ac:spMkLst>
            <pc:docMk/>
            <pc:sldMk cId="1318842494" sldId="2147307979"/>
            <ac:spMk id="14" creationId="{B4254812-8792-4FF1-7C02-66E991CAA098}"/>
          </ac:spMkLst>
        </pc:spChg>
        <pc:spChg chg="mod">
          <ac:chgData name="Mark Tant" userId="2f7097b2-aa33-4c3a-9fcc-47ce1980ac0f" providerId="ADAL" clId="{1805D8FC-6A4B-461C-8E42-3DB0C81C77EB}" dt="2026-06-22T09:30:46.058" v="6486" actId="790"/>
          <ac:spMkLst>
            <pc:docMk/>
            <pc:sldMk cId="1318842494" sldId="2147307979"/>
            <ac:spMk id="15" creationId="{26F13D4A-E799-2D5E-921F-642730F9E12B}"/>
          </ac:spMkLst>
        </pc:spChg>
        <pc:grpChg chg="mod">
          <ac:chgData name="Mark Tant" userId="2f7097b2-aa33-4c3a-9fcc-47ce1980ac0f" providerId="ADAL" clId="{1805D8FC-6A4B-461C-8E42-3DB0C81C77EB}" dt="2026-06-19T12:11:45.389" v="1134" actId="14100"/>
          <ac:grpSpMkLst>
            <pc:docMk/>
            <pc:sldMk cId="1318842494" sldId="2147307979"/>
            <ac:grpSpMk id="16" creationId="{49807231-D2D2-7BA4-207E-5CC572647716}"/>
          </ac:grpSpMkLst>
        </pc:grpChg>
      </pc:sldChg>
      <pc:sldChg chg="modSp add mod">
        <pc:chgData name="Mark Tant" userId="2f7097b2-aa33-4c3a-9fcc-47ce1980ac0f" providerId="ADAL" clId="{1805D8FC-6A4B-461C-8E42-3DB0C81C77EB}" dt="2026-06-22T09:30:46.058" v="6486" actId="790"/>
        <pc:sldMkLst>
          <pc:docMk/>
          <pc:sldMk cId="1652004621" sldId="2147307980"/>
        </pc:sldMkLst>
        <pc:spChg chg="mod">
          <ac:chgData name="Mark Tant" userId="2f7097b2-aa33-4c3a-9fcc-47ce1980ac0f" providerId="ADAL" clId="{1805D8FC-6A4B-461C-8E42-3DB0C81C77EB}" dt="2026-06-22T09:30:46.058" v="6486" actId="790"/>
          <ac:spMkLst>
            <pc:docMk/>
            <pc:sldMk cId="1652004621" sldId="2147307980"/>
            <ac:spMk id="2" creationId="{C16E09E6-4722-2B34-1E31-3804307ECBFE}"/>
          </ac:spMkLst>
        </pc:spChg>
        <pc:picChg chg="mod">
          <ac:chgData name="Mark Tant" userId="2f7097b2-aa33-4c3a-9fcc-47ce1980ac0f" providerId="ADAL" clId="{1805D8FC-6A4B-461C-8E42-3DB0C81C77EB}" dt="2026-06-19T13:44:18.998" v="2556" actId="14826"/>
          <ac:picMkLst>
            <pc:docMk/>
            <pc:sldMk cId="1652004621" sldId="2147307980"/>
            <ac:picMk id="5" creationId="{9A197CCF-5E96-EF09-4299-5854D0266432}"/>
          </ac:picMkLst>
        </pc:picChg>
      </pc:sldChg>
      <pc:sldChg chg="addSp delSp modSp add mod ord modNotesTx">
        <pc:chgData name="Mark Tant" userId="2f7097b2-aa33-4c3a-9fcc-47ce1980ac0f" providerId="ADAL" clId="{1805D8FC-6A4B-461C-8E42-3DB0C81C77EB}" dt="2026-06-22T09:30:46.058" v="6486" actId="790"/>
        <pc:sldMkLst>
          <pc:docMk/>
          <pc:sldMk cId="1603286058" sldId="2147307981"/>
        </pc:sldMkLst>
        <pc:spChg chg="add mod">
          <ac:chgData name="Mark Tant" userId="2f7097b2-aa33-4c3a-9fcc-47ce1980ac0f" providerId="ADAL" clId="{1805D8FC-6A4B-461C-8E42-3DB0C81C77EB}" dt="2026-06-22T09:30:46.058" v="6486" actId="790"/>
          <ac:spMkLst>
            <pc:docMk/>
            <pc:sldMk cId="1603286058" sldId="2147307981"/>
            <ac:spMk id="2" creationId="{842286CC-1907-B664-C520-041528079F64}"/>
          </ac:spMkLst>
        </pc:spChg>
        <pc:spChg chg="mod">
          <ac:chgData name="Mark Tant" userId="2f7097b2-aa33-4c3a-9fcc-47ce1980ac0f" providerId="ADAL" clId="{1805D8FC-6A4B-461C-8E42-3DB0C81C77EB}" dt="2026-06-22T09:30:46.058" v="6486" actId="790"/>
          <ac:spMkLst>
            <pc:docMk/>
            <pc:sldMk cId="1603286058" sldId="2147307981"/>
            <ac:spMk id="10" creationId="{71C26636-3CC5-3D96-0EE2-3AB7F6189068}"/>
          </ac:spMkLst>
        </pc:spChg>
        <pc:picChg chg="mod">
          <ac:chgData name="Mark Tant" userId="2f7097b2-aa33-4c3a-9fcc-47ce1980ac0f" providerId="ADAL" clId="{1805D8FC-6A4B-461C-8E42-3DB0C81C77EB}" dt="2026-06-19T12:28:06.687" v="1194" actId="14826"/>
          <ac:picMkLst>
            <pc:docMk/>
            <pc:sldMk cId="1603286058" sldId="2147307981"/>
            <ac:picMk id="5" creationId="{F1DA483C-8D13-38CD-E060-4A8F4015EA01}"/>
          </ac:picMkLst>
        </pc:picChg>
      </pc:sldChg>
      <pc:sldChg chg="addSp delSp modSp new mod ord modClrScheme chgLayout modNotesTx">
        <pc:chgData name="Mark Tant" userId="2f7097b2-aa33-4c3a-9fcc-47ce1980ac0f" providerId="ADAL" clId="{1805D8FC-6A4B-461C-8E42-3DB0C81C77EB}" dt="2026-06-24T07:41:40.355" v="7296" actId="20577"/>
        <pc:sldMkLst>
          <pc:docMk/>
          <pc:sldMk cId="2183153064" sldId="2147307982"/>
        </pc:sldMkLst>
        <pc:spChg chg="add mod ord">
          <ac:chgData name="Mark Tant" userId="2f7097b2-aa33-4c3a-9fcc-47ce1980ac0f" providerId="ADAL" clId="{1805D8FC-6A4B-461C-8E42-3DB0C81C77EB}" dt="2026-06-24T07:39:58.073" v="7217" actId="20577"/>
          <ac:spMkLst>
            <pc:docMk/>
            <pc:sldMk cId="2183153064" sldId="2147307982"/>
            <ac:spMk id="4" creationId="{F4F1E977-C2E5-4559-E0A5-44624626EF56}"/>
          </ac:spMkLst>
        </pc:spChg>
        <pc:picChg chg="add mod ord">
          <ac:chgData name="Mark Tant" userId="2f7097b2-aa33-4c3a-9fcc-47ce1980ac0f" providerId="ADAL" clId="{1805D8FC-6A4B-461C-8E42-3DB0C81C77EB}" dt="2026-06-19T12:52:57.636" v="1738" actId="22"/>
          <ac:picMkLst>
            <pc:docMk/>
            <pc:sldMk cId="2183153064" sldId="2147307982"/>
            <ac:picMk id="7" creationId="{5329E710-716C-CC11-BF04-ECF021802835}"/>
          </ac:picMkLst>
        </pc:picChg>
      </pc:sldChg>
      <pc:sldChg chg="addSp modSp add mod">
        <pc:chgData name="Mark Tant" userId="2f7097b2-aa33-4c3a-9fcc-47ce1980ac0f" providerId="ADAL" clId="{1805D8FC-6A4B-461C-8E42-3DB0C81C77EB}" dt="2026-06-22T09:30:46.058" v="6486" actId="790"/>
        <pc:sldMkLst>
          <pc:docMk/>
          <pc:sldMk cId="2903938560" sldId="2147307983"/>
        </pc:sldMkLst>
        <pc:spChg chg="mod">
          <ac:chgData name="Mark Tant" userId="2f7097b2-aa33-4c3a-9fcc-47ce1980ac0f" providerId="ADAL" clId="{1805D8FC-6A4B-461C-8E42-3DB0C81C77EB}" dt="2026-06-22T09:30:46.058" v="6486" actId="790"/>
          <ac:spMkLst>
            <pc:docMk/>
            <pc:sldMk cId="2903938560" sldId="2147307983"/>
            <ac:spMk id="4" creationId="{4E58A712-04DF-F31C-29AF-A04F5CE0B211}"/>
          </ac:spMkLst>
        </pc:spChg>
        <pc:picChg chg="add mod">
          <ac:chgData name="Mark Tant" userId="2f7097b2-aa33-4c3a-9fcc-47ce1980ac0f" providerId="ADAL" clId="{1805D8FC-6A4B-461C-8E42-3DB0C81C77EB}" dt="2026-06-22T09:06:11.996" v="5925" actId="1076"/>
          <ac:picMkLst>
            <pc:docMk/>
            <pc:sldMk cId="2903938560" sldId="2147307983"/>
            <ac:picMk id="2" creationId="{3075A2AD-0EDB-8D98-9300-DB6AC55E6B5B}"/>
          </ac:picMkLst>
        </pc:picChg>
        <pc:picChg chg="mod">
          <ac:chgData name="Mark Tant" userId="2f7097b2-aa33-4c3a-9fcc-47ce1980ac0f" providerId="ADAL" clId="{1805D8FC-6A4B-461C-8E42-3DB0C81C77EB}" dt="2026-06-22T09:05:58.993" v="5922" actId="1076"/>
          <ac:picMkLst>
            <pc:docMk/>
            <pc:sldMk cId="2903938560" sldId="2147307983"/>
            <ac:picMk id="7" creationId="{8707D63C-5B40-AD54-DB52-D43356F49BA1}"/>
          </ac:picMkLst>
        </pc:picChg>
      </pc:sldChg>
      <pc:sldChg chg="addSp delSp modSp new mod modClrScheme chgLayout">
        <pc:chgData name="Mark Tant" userId="2f7097b2-aa33-4c3a-9fcc-47ce1980ac0f" providerId="ADAL" clId="{1805D8FC-6A4B-461C-8E42-3DB0C81C77EB}" dt="2026-06-22T11:19:20.582" v="7115" actId="113"/>
        <pc:sldMkLst>
          <pc:docMk/>
          <pc:sldMk cId="571280807" sldId="2147307984"/>
        </pc:sldMkLst>
        <pc:spChg chg="add mod">
          <ac:chgData name="Mark Tant" userId="2f7097b2-aa33-4c3a-9fcc-47ce1980ac0f" providerId="ADAL" clId="{1805D8FC-6A4B-461C-8E42-3DB0C81C77EB}" dt="2026-06-22T09:58:35.861" v="6564" actId="207"/>
          <ac:spMkLst>
            <pc:docMk/>
            <pc:sldMk cId="571280807" sldId="2147307984"/>
            <ac:spMk id="4" creationId="{55F30B7C-FB73-320B-B859-E0C896E8BBFF}"/>
          </ac:spMkLst>
        </pc:spChg>
        <pc:spChg chg="add mod">
          <ac:chgData name="Mark Tant" userId="2f7097b2-aa33-4c3a-9fcc-47ce1980ac0f" providerId="ADAL" clId="{1805D8FC-6A4B-461C-8E42-3DB0C81C77EB}" dt="2026-06-22T09:30:46.058" v="6486" actId="790"/>
          <ac:spMkLst>
            <pc:docMk/>
            <pc:sldMk cId="571280807" sldId="2147307984"/>
            <ac:spMk id="5" creationId="{577A85E4-ACDC-46E4-3F61-B9F7530EBC9A}"/>
          </ac:spMkLst>
        </pc:spChg>
        <pc:spChg chg="add mod">
          <ac:chgData name="Mark Tant" userId="2f7097b2-aa33-4c3a-9fcc-47ce1980ac0f" providerId="ADAL" clId="{1805D8FC-6A4B-461C-8E42-3DB0C81C77EB}" dt="2026-06-22T11:19:20.582" v="7115" actId="113"/>
          <ac:spMkLst>
            <pc:docMk/>
            <pc:sldMk cId="571280807" sldId="2147307984"/>
            <ac:spMk id="6" creationId="{1B509579-CEA2-A05D-F7F1-1E7B19F78506}"/>
          </ac:spMkLst>
        </pc:spChg>
      </pc:sldChg>
      <pc:sldChg chg="modSp add mod">
        <pc:chgData name="Mark Tant" userId="2f7097b2-aa33-4c3a-9fcc-47ce1980ac0f" providerId="ADAL" clId="{1805D8FC-6A4B-461C-8E42-3DB0C81C77EB}" dt="2026-06-22T11:19:55.805" v="7120" actId="20577"/>
        <pc:sldMkLst>
          <pc:docMk/>
          <pc:sldMk cId="2413331896" sldId="2147307985"/>
        </pc:sldMkLst>
        <pc:spChg chg="mod">
          <ac:chgData name="Mark Tant" userId="2f7097b2-aa33-4c3a-9fcc-47ce1980ac0f" providerId="ADAL" clId="{1805D8FC-6A4B-461C-8E42-3DB0C81C77EB}" dt="2026-06-22T11:19:55.805" v="7120" actId="20577"/>
          <ac:spMkLst>
            <pc:docMk/>
            <pc:sldMk cId="2413331896" sldId="2147307985"/>
            <ac:spMk id="2" creationId="{8CD48BFE-E95F-7700-A175-68EFEF0BEB7E}"/>
          </ac:spMkLst>
        </pc:spChg>
        <pc:picChg chg="mod">
          <ac:chgData name="Mark Tant" userId="2f7097b2-aa33-4c3a-9fcc-47ce1980ac0f" providerId="ADAL" clId="{1805D8FC-6A4B-461C-8E42-3DB0C81C77EB}" dt="2026-06-22T09:53:02.580" v="6557" actId="14826"/>
          <ac:picMkLst>
            <pc:docMk/>
            <pc:sldMk cId="2413331896" sldId="2147307985"/>
            <ac:picMk id="5" creationId="{3480A3CB-CCB7-831C-84ED-32E359959EF4}"/>
          </ac:picMkLst>
        </pc:picChg>
      </pc:sldChg>
      <pc:sldChg chg="addSp delSp modSp new mod">
        <pc:chgData name="Mark Tant" userId="2f7097b2-aa33-4c3a-9fcc-47ce1980ac0f" providerId="ADAL" clId="{1805D8FC-6A4B-461C-8E42-3DB0C81C77EB}" dt="2026-06-25T12:23:24.906" v="7301" actId="20577"/>
        <pc:sldMkLst>
          <pc:docMk/>
          <pc:sldMk cId="2117200512" sldId="2147307986"/>
        </pc:sldMkLst>
        <pc:spChg chg="mod">
          <ac:chgData name="Mark Tant" userId="2f7097b2-aa33-4c3a-9fcc-47ce1980ac0f" providerId="ADAL" clId="{1805D8FC-6A4B-461C-8E42-3DB0C81C77EB}" dt="2026-06-22T09:30:46.058" v="6486" actId="790"/>
          <ac:spMkLst>
            <pc:docMk/>
            <pc:sldMk cId="2117200512" sldId="2147307986"/>
            <ac:spMk id="3" creationId="{88C825FB-CF3C-13D7-5293-0053AB7BEBDB}"/>
          </ac:spMkLst>
        </pc:spChg>
        <pc:spChg chg="mod">
          <ac:chgData name="Mark Tant" userId="2f7097b2-aa33-4c3a-9fcc-47ce1980ac0f" providerId="ADAL" clId="{1805D8FC-6A4B-461C-8E42-3DB0C81C77EB}" dt="2026-06-22T11:31:32.074" v="7173" actId="20577"/>
          <ac:spMkLst>
            <pc:docMk/>
            <pc:sldMk cId="2117200512" sldId="2147307986"/>
            <ac:spMk id="4" creationId="{50288D7D-02DA-B3BD-BE7A-D424C33263DE}"/>
          </ac:spMkLst>
        </pc:spChg>
        <pc:spChg chg="mod">
          <ac:chgData name="Mark Tant" userId="2f7097b2-aa33-4c3a-9fcc-47ce1980ac0f" providerId="ADAL" clId="{1805D8FC-6A4B-461C-8E42-3DB0C81C77EB}" dt="2026-06-22T09:30:46.058" v="6486" actId="790"/>
          <ac:spMkLst>
            <pc:docMk/>
            <pc:sldMk cId="2117200512" sldId="2147307986"/>
            <ac:spMk id="6" creationId="{E1957E52-29BD-61DF-9DCA-9EC8FF66A5EF}"/>
          </ac:spMkLst>
        </pc:spChg>
        <pc:spChg chg="mod">
          <ac:chgData name="Mark Tant" userId="2f7097b2-aa33-4c3a-9fcc-47ce1980ac0f" providerId="ADAL" clId="{1805D8FC-6A4B-461C-8E42-3DB0C81C77EB}" dt="2026-06-25T12:23:24.906" v="7301" actId="20577"/>
          <ac:spMkLst>
            <pc:docMk/>
            <pc:sldMk cId="2117200512" sldId="2147307986"/>
            <ac:spMk id="7" creationId="{B5BB5D65-45D7-4B9B-192D-C39BDC20CC74}"/>
          </ac:spMkLst>
        </pc:spChg>
        <pc:spChg chg="mod">
          <ac:chgData name="Mark Tant" userId="2f7097b2-aa33-4c3a-9fcc-47ce1980ac0f" providerId="ADAL" clId="{1805D8FC-6A4B-461C-8E42-3DB0C81C77EB}" dt="2026-06-22T09:30:46.058" v="6486" actId="790"/>
          <ac:spMkLst>
            <pc:docMk/>
            <pc:sldMk cId="2117200512" sldId="2147307986"/>
            <ac:spMk id="9" creationId="{912458DA-B3CE-3950-B5E6-78555E125276}"/>
          </ac:spMkLst>
        </pc:spChg>
        <pc:spChg chg="mod">
          <ac:chgData name="Mark Tant" userId="2f7097b2-aa33-4c3a-9fcc-47ce1980ac0f" providerId="ADAL" clId="{1805D8FC-6A4B-461C-8E42-3DB0C81C77EB}" dt="2026-06-22T09:30:46.058" v="6486" actId="790"/>
          <ac:spMkLst>
            <pc:docMk/>
            <pc:sldMk cId="2117200512" sldId="2147307986"/>
            <ac:spMk id="10" creationId="{0FE471AC-A893-F17B-73CC-41FBBA3D9691}"/>
          </ac:spMkLst>
        </pc:spChg>
        <pc:spChg chg="mod">
          <ac:chgData name="Mark Tant" userId="2f7097b2-aa33-4c3a-9fcc-47ce1980ac0f" providerId="ADAL" clId="{1805D8FC-6A4B-461C-8E42-3DB0C81C77EB}" dt="2026-06-22T09:30:46.058" v="6486" actId="790"/>
          <ac:spMkLst>
            <pc:docMk/>
            <pc:sldMk cId="2117200512" sldId="2147307986"/>
            <ac:spMk id="25" creationId="{387D488D-9EA6-A663-E8C2-0FE0F4527CC2}"/>
          </ac:spMkLst>
        </pc:spChg>
        <pc:spChg chg="mod">
          <ac:chgData name="Mark Tant" userId="2f7097b2-aa33-4c3a-9fcc-47ce1980ac0f" providerId="ADAL" clId="{1805D8FC-6A4B-461C-8E42-3DB0C81C77EB}" dt="2026-06-22T09:30:46.058" v="6486" actId="790"/>
          <ac:spMkLst>
            <pc:docMk/>
            <pc:sldMk cId="2117200512" sldId="2147307986"/>
            <ac:spMk id="26" creationId="{8E8C5657-4981-E10B-753A-98B0F93BAF32}"/>
          </ac:spMkLst>
        </pc:spChg>
        <pc:spChg chg="add mod">
          <ac:chgData name="Mark Tant" userId="2f7097b2-aa33-4c3a-9fcc-47ce1980ac0f" providerId="ADAL" clId="{1805D8FC-6A4B-461C-8E42-3DB0C81C77EB}" dt="2026-06-22T09:30:46.058" v="6486" actId="790"/>
          <ac:spMkLst>
            <pc:docMk/>
            <pc:sldMk cId="2117200512" sldId="2147307986"/>
            <ac:spMk id="27" creationId="{61FC87A4-3FD7-8F42-D82D-CCA69A426DDE}"/>
          </ac:spMkLst>
        </pc:spChg>
        <pc:grpChg chg="add mod">
          <ac:chgData name="Mark Tant" userId="2f7097b2-aa33-4c3a-9fcc-47ce1980ac0f" providerId="ADAL" clId="{1805D8FC-6A4B-461C-8E42-3DB0C81C77EB}" dt="2026-06-22T08:13:03.829" v="4730" actId="2711"/>
          <ac:grpSpMkLst>
            <pc:docMk/>
            <pc:sldMk cId="2117200512" sldId="2147307986"/>
            <ac:grpSpMk id="2" creationId="{F7965A1D-8B3C-0D9E-178B-B11072AD3BCE}"/>
          </ac:grpSpMkLst>
        </pc:grpChg>
        <pc:grpChg chg="add mod">
          <ac:chgData name="Mark Tant" userId="2f7097b2-aa33-4c3a-9fcc-47ce1980ac0f" providerId="ADAL" clId="{1805D8FC-6A4B-461C-8E42-3DB0C81C77EB}" dt="2026-06-22T08:13:03.829" v="4730" actId="2711"/>
          <ac:grpSpMkLst>
            <pc:docMk/>
            <pc:sldMk cId="2117200512" sldId="2147307986"/>
            <ac:grpSpMk id="5" creationId="{09DF03E2-B60E-1CC0-A9E0-40E7E6FA75B4}"/>
          </ac:grpSpMkLst>
        </pc:grpChg>
        <pc:grpChg chg="add mod">
          <ac:chgData name="Mark Tant" userId="2f7097b2-aa33-4c3a-9fcc-47ce1980ac0f" providerId="ADAL" clId="{1805D8FC-6A4B-461C-8E42-3DB0C81C77EB}" dt="2026-06-22T08:13:03.829" v="4730" actId="2711"/>
          <ac:grpSpMkLst>
            <pc:docMk/>
            <pc:sldMk cId="2117200512" sldId="2147307986"/>
            <ac:grpSpMk id="8" creationId="{EE4DA4E6-4A2A-AF35-BD13-50B9BB78A372}"/>
          </ac:grpSpMkLst>
        </pc:grpChg>
        <pc:grpChg chg="add mod">
          <ac:chgData name="Mark Tant" userId="2f7097b2-aa33-4c3a-9fcc-47ce1980ac0f" providerId="ADAL" clId="{1805D8FC-6A4B-461C-8E42-3DB0C81C77EB}" dt="2026-06-22T08:13:03.829" v="4730" actId="2711"/>
          <ac:grpSpMkLst>
            <pc:docMk/>
            <pc:sldMk cId="2117200512" sldId="2147307986"/>
            <ac:grpSpMk id="24" creationId="{C2492770-2806-E225-57A2-5F5068A2FD92}"/>
          </ac:grpSpMkLst>
        </pc:grpChg>
        <pc:picChg chg="add mod">
          <ac:chgData name="Mark Tant" userId="2f7097b2-aa33-4c3a-9fcc-47ce1980ac0f" providerId="ADAL" clId="{1805D8FC-6A4B-461C-8E42-3DB0C81C77EB}" dt="2026-06-22T08:13:03.829" v="4730" actId="2711"/>
          <ac:picMkLst>
            <pc:docMk/>
            <pc:sldMk cId="2117200512" sldId="2147307986"/>
            <ac:picMk id="17" creationId="{0228DE62-043F-416A-2DB4-4F9A7E149C9E}"/>
          </ac:picMkLst>
        </pc:picChg>
        <pc:picChg chg="add mod">
          <ac:chgData name="Mark Tant" userId="2f7097b2-aa33-4c3a-9fcc-47ce1980ac0f" providerId="ADAL" clId="{1805D8FC-6A4B-461C-8E42-3DB0C81C77EB}" dt="2026-06-22T08:13:03.829" v="4730" actId="2711"/>
          <ac:picMkLst>
            <pc:docMk/>
            <pc:sldMk cId="2117200512" sldId="2147307986"/>
            <ac:picMk id="18" creationId="{69E7D007-DF6B-6D22-7EC6-48052AC2577F}"/>
          </ac:picMkLst>
        </pc:picChg>
        <pc:picChg chg="add mod">
          <ac:chgData name="Mark Tant" userId="2f7097b2-aa33-4c3a-9fcc-47ce1980ac0f" providerId="ADAL" clId="{1805D8FC-6A4B-461C-8E42-3DB0C81C77EB}" dt="2026-06-22T08:13:03.829" v="4730" actId="2711"/>
          <ac:picMkLst>
            <pc:docMk/>
            <pc:sldMk cId="2117200512" sldId="2147307986"/>
            <ac:picMk id="19" creationId="{FB87DCA9-10F9-15B9-DA27-CB34204997CC}"/>
          </ac:picMkLst>
        </pc:picChg>
        <pc:picChg chg="add mod">
          <ac:chgData name="Mark Tant" userId="2f7097b2-aa33-4c3a-9fcc-47ce1980ac0f" providerId="ADAL" clId="{1805D8FC-6A4B-461C-8E42-3DB0C81C77EB}" dt="2026-06-22T08:13:03.829" v="4730" actId="2711"/>
          <ac:picMkLst>
            <pc:docMk/>
            <pc:sldMk cId="2117200512" sldId="2147307986"/>
            <ac:picMk id="20" creationId="{3C700912-6AF4-FE44-A530-5B8894B1675C}"/>
          </ac:picMkLst>
        </pc:picChg>
      </pc:sldChg>
      <pc:sldChg chg="addSp delSp modSp add mod">
        <pc:chgData name="Mark Tant" userId="2f7097b2-aa33-4c3a-9fcc-47ce1980ac0f" providerId="ADAL" clId="{1805D8FC-6A4B-461C-8E42-3DB0C81C77EB}" dt="2026-06-22T11:32:45.313" v="7174" actId="20577"/>
        <pc:sldMkLst>
          <pc:docMk/>
          <pc:sldMk cId="3271378988" sldId="2147307990"/>
        </pc:sldMkLst>
        <pc:spChg chg="mod">
          <ac:chgData name="Mark Tant" userId="2f7097b2-aa33-4c3a-9fcc-47ce1980ac0f" providerId="ADAL" clId="{1805D8FC-6A4B-461C-8E42-3DB0C81C77EB}" dt="2026-06-22T09:30:46.058" v="6486" actId="790"/>
          <ac:spMkLst>
            <pc:docMk/>
            <pc:sldMk cId="3271378988" sldId="2147307990"/>
            <ac:spMk id="3" creationId="{36868BE9-C294-6D6F-E001-18CBB165F3C8}"/>
          </ac:spMkLst>
        </pc:spChg>
        <pc:spChg chg="mod">
          <ac:chgData name="Mark Tant" userId="2f7097b2-aa33-4c3a-9fcc-47ce1980ac0f" providerId="ADAL" clId="{1805D8FC-6A4B-461C-8E42-3DB0C81C77EB}" dt="2026-06-22T09:30:46.058" v="6486" actId="790"/>
          <ac:spMkLst>
            <pc:docMk/>
            <pc:sldMk cId="3271378988" sldId="2147307990"/>
            <ac:spMk id="4" creationId="{DCD44414-6D08-D507-3687-29A106505A60}"/>
          </ac:spMkLst>
        </pc:spChg>
        <pc:spChg chg="mod">
          <ac:chgData name="Mark Tant" userId="2f7097b2-aa33-4c3a-9fcc-47ce1980ac0f" providerId="ADAL" clId="{1805D8FC-6A4B-461C-8E42-3DB0C81C77EB}" dt="2026-06-22T09:30:46.058" v="6486" actId="790"/>
          <ac:spMkLst>
            <pc:docMk/>
            <pc:sldMk cId="3271378988" sldId="2147307990"/>
            <ac:spMk id="23" creationId="{C1479C5D-846A-ADAD-EC2E-41EEE214146C}"/>
          </ac:spMkLst>
        </pc:spChg>
        <pc:spChg chg="mod">
          <ac:chgData name="Mark Tant" userId="2f7097b2-aa33-4c3a-9fcc-47ce1980ac0f" providerId="ADAL" clId="{1805D8FC-6A4B-461C-8E42-3DB0C81C77EB}" dt="2026-06-22T11:32:45.313" v="7174" actId="20577"/>
          <ac:spMkLst>
            <pc:docMk/>
            <pc:sldMk cId="3271378988" sldId="2147307990"/>
            <ac:spMk id="24" creationId="{8BB9F39F-431E-2D65-2FE0-C7FD3B06234E}"/>
          </ac:spMkLst>
        </pc:spChg>
        <pc:spChg chg="mod">
          <ac:chgData name="Mark Tant" userId="2f7097b2-aa33-4c3a-9fcc-47ce1980ac0f" providerId="ADAL" clId="{1805D8FC-6A4B-461C-8E42-3DB0C81C77EB}" dt="2026-06-22T09:30:46.058" v="6486" actId="790"/>
          <ac:spMkLst>
            <pc:docMk/>
            <pc:sldMk cId="3271378988" sldId="2147307990"/>
            <ac:spMk id="26" creationId="{0C2C2F7E-7F5E-856F-7A65-021EBCE98993}"/>
          </ac:spMkLst>
        </pc:spChg>
        <pc:spChg chg="mod">
          <ac:chgData name="Mark Tant" userId="2f7097b2-aa33-4c3a-9fcc-47ce1980ac0f" providerId="ADAL" clId="{1805D8FC-6A4B-461C-8E42-3DB0C81C77EB}" dt="2026-06-22T09:30:46.058" v="6486" actId="790"/>
          <ac:spMkLst>
            <pc:docMk/>
            <pc:sldMk cId="3271378988" sldId="2147307990"/>
            <ac:spMk id="27" creationId="{1D2C1C90-1DE3-3CB5-B6EE-4B066A860F0A}"/>
          </ac:spMkLst>
        </pc:spChg>
        <pc:spChg chg="mod">
          <ac:chgData name="Mark Tant" userId="2f7097b2-aa33-4c3a-9fcc-47ce1980ac0f" providerId="ADAL" clId="{1805D8FC-6A4B-461C-8E42-3DB0C81C77EB}" dt="2026-06-22T09:30:46.058" v="6486" actId="790"/>
          <ac:spMkLst>
            <pc:docMk/>
            <pc:sldMk cId="3271378988" sldId="2147307990"/>
            <ac:spMk id="29" creationId="{FD9199CE-F9BC-7D36-46D7-43F6FBD6178D}"/>
          </ac:spMkLst>
        </pc:spChg>
        <pc:spChg chg="mod">
          <ac:chgData name="Mark Tant" userId="2f7097b2-aa33-4c3a-9fcc-47ce1980ac0f" providerId="ADAL" clId="{1805D8FC-6A4B-461C-8E42-3DB0C81C77EB}" dt="2026-06-22T09:30:46.058" v="6486" actId="790"/>
          <ac:spMkLst>
            <pc:docMk/>
            <pc:sldMk cId="3271378988" sldId="2147307990"/>
            <ac:spMk id="30" creationId="{BF38E06F-31E5-DF85-4ABB-660171BD17FC}"/>
          </ac:spMkLst>
        </pc:spChg>
        <pc:spChg chg="add mod">
          <ac:chgData name="Mark Tant" userId="2f7097b2-aa33-4c3a-9fcc-47ce1980ac0f" providerId="ADAL" clId="{1805D8FC-6A4B-461C-8E42-3DB0C81C77EB}" dt="2026-06-22T09:30:46.058" v="6486" actId="790"/>
          <ac:spMkLst>
            <pc:docMk/>
            <pc:sldMk cId="3271378988" sldId="2147307990"/>
            <ac:spMk id="31" creationId="{475500A3-3099-9507-4337-454A51E35F70}"/>
          </ac:spMkLst>
        </pc:spChg>
        <pc:grpChg chg="add mod">
          <ac:chgData name="Mark Tant" userId="2f7097b2-aa33-4c3a-9fcc-47ce1980ac0f" providerId="ADAL" clId="{1805D8FC-6A4B-461C-8E42-3DB0C81C77EB}" dt="2026-06-22T08:14:41.525" v="4788" actId="1076"/>
          <ac:grpSpMkLst>
            <pc:docMk/>
            <pc:sldMk cId="3271378988" sldId="2147307990"/>
            <ac:grpSpMk id="2" creationId="{683B845C-5F84-D821-8D01-A87818FFF196}"/>
          </ac:grpSpMkLst>
        </pc:grpChg>
        <pc:grpChg chg="add mod">
          <ac:chgData name="Mark Tant" userId="2f7097b2-aa33-4c3a-9fcc-47ce1980ac0f" providerId="ADAL" clId="{1805D8FC-6A4B-461C-8E42-3DB0C81C77EB}" dt="2026-06-22T08:11:36.578" v="4726" actId="14100"/>
          <ac:grpSpMkLst>
            <pc:docMk/>
            <pc:sldMk cId="3271378988" sldId="2147307990"/>
            <ac:grpSpMk id="18" creationId="{5887C016-9719-5D5F-11F8-734339E44D55}"/>
          </ac:grpSpMkLst>
        </pc:grpChg>
        <pc:grpChg chg="add mod">
          <ac:chgData name="Mark Tant" userId="2f7097b2-aa33-4c3a-9fcc-47ce1980ac0f" providerId="ADAL" clId="{1805D8FC-6A4B-461C-8E42-3DB0C81C77EB}" dt="2026-06-22T08:14:47.506" v="4789" actId="1076"/>
          <ac:grpSpMkLst>
            <pc:docMk/>
            <pc:sldMk cId="3271378988" sldId="2147307990"/>
            <ac:grpSpMk id="25" creationId="{71BE1AFF-0D9A-7535-DE84-F8020809282B}"/>
          </ac:grpSpMkLst>
        </pc:grpChg>
        <pc:grpChg chg="add mod">
          <ac:chgData name="Mark Tant" userId="2f7097b2-aa33-4c3a-9fcc-47ce1980ac0f" providerId="ADAL" clId="{1805D8FC-6A4B-461C-8E42-3DB0C81C77EB}" dt="2026-06-22T08:14:56.259" v="4790" actId="1076"/>
          <ac:grpSpMkLst>
            <pc:docMk/>
            <pc:sldMk cId="3271378988" sldId="2147307990"/>
            <ac:grpSpMk id="28" creationId="{32EFEB1B-44C0-71F5-70B5-38362133EEE2}"/>
          </ac:grpSpMkLst>
        </pc:grpChg>
      </pc:sldChg>
      <pc:sldChg chg="addSp delSp modSp add mod modNotesTx">
        <pc:chgData name="Mark Tant" userId="2f7097b2-aa33-4c3a-9fcc-47ce1980ac0f" providerId="ADAL" clId="{1805D8FC-6A4B-461C-8E42-3DB0C81C77EB}" dt="2026-06-22T09:45:09.402" v="6515" actId="20577"/>
        <pc:sldMkLst>
          <pc:docMk/>
          <pc:sldMk cId="3701826046" sldId="2147307991"/>
        </pc:sldMkLst>
        <pc:spChg chg="mod">
          <ac:chgData name="Mark Tant" userId="2f7097b2-aa33-4c3a-9fcc-47ce1980ac0f" providerId="ADAL" clId="{1805D8FC-6A4B-461C-8E42-3DB0C81C77EB}" dt="2026-06-22T09:30:46.058" v="6486" actId="790"/>
          <ac:spMkLst>
            <pc:docMk/>
            <pc:sldMk cId="3701826046" sldId="2147307991"/>
            <ac:spMk id="3" creationId="{00C21B87-A862-CAB3-174D-B94F5439D8C5}"/>
          </ac:spMkLst>
        </pc:spChg>
        <pc:spChg chg="mod">
          <ac:chgData name="Mark Tant" userId="2f7097b2-aa33-4c3a-9fcc-47ce1980ac0f" providerId="ADAL" clId="{1805D8FC-6A4B-461C-8E42-3DB0C81C77EB}" dt="2026-06-22T09:30:46.058" v="6486" actId="790"/>
          <ac:spMkLst>
            <pc:docMk/>
            <pc:sldMk cId="3701826046" sldId="2147307991"/>
            <ac:spMk id="4" creationId="{541DDD6D-A3C3-D1AC-1E8C-467CFAFAF0E8}"/>
          </ac:spMkLst>
        </pc:spChg>
        <pc:spChg chg="mod">
          <ac:chgData name="Mark Tant" userId="2f7097b2-aa33-4c3a-9fcc-47ce1980ac0f" providerId="ADAL" clId="{1805D8FC-6A4B-461C-8E42-3DB0C81C77EB}" dt="2026-06-22T09:30:46.058" v="6486" actId="790"/>
          <ac:spMkLst>
            <pc:docMk/>
            <pc:sldMk cId="3701826046" sldId="2147307991"/>
            <ac:spMk id="6" creationId="{66C9C266-E8EB-C4B8-A9C3-73A208F33D64}"/>
          </ac:spMkLst>
        </pc:spChg>
        <pc:spChg chg="mod">
          <ac:chgData name="Mark Tant" userId="2f7097b2-aa33-4c3a-9fcc-47ce1980ac0f" providerId="ADAL" clId="{1805D8FC-6A4B-461C-8E42-3DB0C81C77EB}" dt="2026-06-22T09:30:46.058" v="6486" actId="790"/>
          <ac:spMkLst>
            <pc:docMk/>
            <pc:sldMk cId="3701826046" sldId="2147307991"/>
            <ac:spMk id="7" creationId="{66DC9FAF-2113-4D42-51B5-75364FB190C1}"/>
          </ac:spMkLst>
        </pc:spChg>
        <pc:spChg chg="mod">
          <ac:chgData name="Mark Tant" userId="2f7097b2-aa33-4c3a-9fcc-47ce1980ac0f" providerId="ADAL" clId="{1805D8FC-6A4B-461C-8E42-3DB0C81C77EB}" dt="2026-06-22T09:30:46.058" v="6486" actId="790"/>
          <ac:spMkLst>
            <pc:docMk/>
            <pc:sldMk cId="3701826046" sldId="2147307991"/>
            <ac:spMk id="8" creationId="{666CFD48-7564-BFC8-F6EB-6A4F4446AAF5}"/>
          </ac:spMkLst>
        </pc:spChg>
        <pc:spChg chg="mod">
          <ac:chgData name="Mark Tant" userId="2f7097b2-aa33-4c3a-9fcc-47ce1980ac0f" providerId="ADAL" clId="{1805D8FC-6A4B-461C-8E42-3DB0C81C77EB}" dt="2026-06-22T09:30:46.058" v="6486" actId="790"/>
          <ac:spMkLst>
            <pc:docMk/>
            <pc:sldMk cId="3701826046" sldId="2147307991"/>
            <ac:spMk id="10" creationId="{0DA07641-FB5D-8E10-9E14-D84754AC675A}"/>
          </ac:spMkLst>
        </pc:spChg>
        <pc:spChg chg="mod">
          <ac:chgData name="Mark Tant" userId="2f7097b2-aa33-4c3a-9fcc-47ce1980ac0f" providerId="ADAL" clId="{1805D8FC-6A4B-461C-8E42-3DB0C81C77EB}" dt="2026-06-22T09:30:46.058" v="6486" actId="790"/>
          <ac:spMkLst>
            <pc:docMk/>
            <pc:sldMk cId="3701826046" sldId="2147307991"/>
            <ac:spMk id="11" creationId="{D8375C55-6269-D339-F470-6451FE88572F}"/>
          </ac:spMkLst>
        </pc:spChg>
        <pc:grpChg chg="add mod">
          <ac:chgData name="Mark Tant" userId="2f7097b2-aa33-4c3a-9fcc-47ce1980ac0f" providerId="ADAL" clId="{1805D8FC-6A4B-461C-8E42-3DB0C81C77EB}" dt="2026-06-22T08:02:47.926" v="4176" actId="1076"/>
          <ac:grpSpMkLst>
            <pc:docMk/>
            <pc:sldMk cId="3701826046" sldId="2147307991"/>
            <ac:grpSpMk id="2" creationId="{7AD865E9-10A6-5FCA-4990-901721EEFFEC}"/>
          </ac:grpSpMkLst>
        </pc:grpChg>
        <pc:grpChg chg="add mod">
          <ac:chgData name="Mark Tant" userId="2f7097b2-aa33-4c3a-9fcc-47ce1980ac0f" providerId="ADAL" clId="{1805D8FC-6A4B-461C-8E42-3DB0C81C77EB}" dt="2026-06-19T14:34:23.146" v="3141" actId="1076"/>
          <ac:grpSpMkLst>
            <pc:docMk/>
            <pc:sldMk cId="3701826046" sldId="2147307991"/>
            <ac:grpSpMk id="5" creationId="{85F6FC98-069B-3B6D-7C3D-992751E8FD31}"/>
          </ac:grpSpMkLst>
        </pc:grpChg>
      </pc:sldChg>
      <pc:sldChg chg="addSp delSp modSp new mod modClrScheme chgLayout modNotesTx">
        <pc:chgData name="Mark Tant" userId="2f7097b2-aa33-4c3a-9fcc-47ce1980ac0f" providerId="ADAL" clId="{1805D8FC-6A4B-461C-8E42-3DB0C81C77EB}" dt="2026-06-25T12:26:21.426" v="7324" actId="20577"/>
        <pc:sldMkLst>
          <pc:docMk/>
          <pc:sldMk cId="1500907174" sldId="2147307992"/>
        </pc:sldMkLst>
        <pc:spChg chg="add mod ord">
          <ac:chgData name="Mark Tant" userId="2f7097b2-aa33-4c3a-9fcc-47ce1980ac0f" providerId="ADAL" clId="{1805D8FC-6A4B-461C-8E42-3DB0C81C77EB}" dt="2026-06-22T09:30:46.058" v="6486" actId="790"/>
          <ac:spMkLst>
            <pc:docMk/>
            <pc:sldMk cId="1500907174" sldId="2147307992"/>
            <ac:spMk id="5" creationId="{074241ED-E4D0-904A-E075-1387D309E88F}"/>
          </ac:spMkLst>
        </pc:spChg>
        <pc:graphicFrameChg chg="add mod modGraphic">
          <ac:chgData name="Mark Tant" userId="2f7097b2-aa33-4c3a-9fcc-47ce1980ac0f" providerId="ADAL" clId="{1805D8FC-6A4B-461C-8E42-3DB0C81C77EB}" dt="2026-06-22T09:59:30.520" v="6565" actId="113"/>
          <ac:graphicFrameMkLst>
            <pc:docMk/>
            <pc:sldMk cId="1500907174" sldId="2147307992"/>
            <ac:graphicFrameMk id="26" creationId="{2B87A855-3707-B926-A8A2-8272774A8D0E}"/>
          </ac:graphicFrameMkLst>
        </pc:graphicFrameChg>
        <pc:picChg chg="add mod">
          <ac:chgData name="Mark Tant" userId="2f7097b2-aa33-4c3a-9fcc-47ce1980ac0f" providerId="ADAL" clId="{1805D8FC-6A4B-461C-8E42-3DB0C81C77EB}" dt="2026-06-22T08:30:02.871" v="5229" actId="1076"/>
          <ac:picMkLst>
            <pc:docMk/>
            <pc:sldMk cId="1500907174" sldId="2147307992"/>
            <ac:picMk id="27" creationId="{44799408-BA53-F8DA-485E-4592135682BC}"/>
          </ac:picMkLst>
        </pc:picChg>
      </pc:sldChg>
      <pc:sldChg chg="addSp delSp modSp new mod modNotesTx">
        <pc:chgData name="Mark Tant" userId="2f7097b2-aa33-4c3a-9fcc-47ce1980ac0f" providerId="ADAL" clId="{1805D8FC-6A4B-461C-8E42-3DB0C81C77EB}" dt="2026-06-24T09:44:47.420" v="7298" actId="113"/>
        <pc:sldMkLst>
          <pc:docMk/>
          <pc:sldMk cId="2119792618" sldId="2147307993"/>
        </pc:sldMkLst>
        <pc:spChg chg="mod">
          <ac:chgData name="Mark Tant" userId="2f7097b2-aa33-4c3a-9fcc-47ce1980ac0f" providerId="ADAL" clId="{1805D8FC-6A4B-461C-8E42-3DB0C81C77EB}" dt="2026-06-22T09:30:46.058" v="6486" actId="790"/>
          <ac:spMkLst>
            <pc:docMk/>
            <pc:sldMk cId="2119792618" sldId="2147307993"/>
            <ac:spMk id="2" creationId="{1BE7AE39-C21E-9DEE-1AB9-443B289CC2EE}"/>
          </ac:spMkLst>
        </pc:spChg>
        <pc:graphicFrameChg chg="add mod modGraphic">
          <ac:chgData name="Mark Tant" userId="2f7097b2-aa33-4c3a-9fcc-47ce1980ac0f" providerId="ADAL" clId="{1805D8FC-6A4B-461C-8E42-3DB0C81C77EB}" dt="2026-06-24T09:44:47.420" v="7298" actId="113"/>
          <ac:graphicFrameMkLst>
            <pc:docMk/>
            <pc:sldMk cId="2119792618" sldId="2147307993"/>
            <ac:graphicFrameMk id="7" creationId="{1DC78B70-59B5-2653-BBC0-DBC827B18DFA}"/>
          </ac:graphicFrameMkLst>
        </pc:graphicFrameChg>
      </pc:sldChg>
      <pc:sldChg chg="modSp add mod modNotesTx">
        <pc:chgData name="Mark Tant" userId="2f7097b2-aa33-4c3a-9fcc-47ce1980ac0f" providerId="ADAL" clId="{1805D8FC-6A4B-461C-8E42-3DB0C81C77EB}" dt="2026-06-25T12:58:13.818" v="7627" actId="20577"/>
        <pc:sldMkLst>
          <pc:docMk/>
          <pc:sldMk cId="1849146818" sldId="2147307994"/>
        </pc:sldMkLst>
        <pc:spChg chg="mod">
          <ac:chgData name="Mark Tant" userId="2f7097b2-aa33-4c3a-9fcc-47ce1980ac0f" providerId="ADAL" clId="{1805D8FC-6A4B-461C-8E42-3DB0C81C77EB}" dt="2026-06-22T09:30:46.058" v="6486" actId="790"/>
          <ac:spMkLst>
            <pc:docMk/>
            <pc:sldMk cId="1849146818" sldId="2147307994"/>
            <ac:spMk id="2" creationId="{E4B5CE76-9607-A536-4D3C-258D682333FD}"/>
          </ac:spMkLst>
        </pc:spChg>
        <pc:graphicFrameChg chg="mod modGraphic">
          <ac:chgData name="Mark Tant" userId="2f7097b2-aa33-4c3a-9fcc-47ce1980ac0f" providerId="ADAL" clId="{1805D8FC-6A4B-461C-8E42-3DB0C81C77EB}" dt="2026-06-24T09:45:30.910" v="7299" actId="20577"/>
          <ac:graphicFrameMkLst>
            <pc:docMk/>
            <pc:sldMk cId="1849146818" sldId="2147307994"/>
            <ac:graphicFrameMk id="7" creationId="{FA66A097-0F03-1F75-D57F-45E3ACF1AC65}"/>
          </ac:graphicFrameMkLst>
        </pc:graphicFrameChg>
      </pc:sldChg>
      <pc:sldChg chg="addSp delSp modSp new mod modClrScheme chgLayout modNotesTx">
        <pc:chgData name="Mark Tant" userId="2f7097b2-aa33-4c3a-9fcc-47ce1980ac0f" providerId="ADAL" clId="{1805D8FC-6A4B-461C-8E42-3DB0C81C77EB}" dt="2026-06-22T11:27:48.212" v="7171" actId="700"/>
        <pc:sldMkLst>
          <pc:docMk/>
          <pc:sldMk cId="1104085193" sldId="2147307995"/>
        </pc:sldMkLst>
        <pc:spChg chg="mod ord">
          <ac:chgData name="Mark Tant" userId="2f7097b2-aa33-4c3a-9fcc-47ce1980ac0f" providerId="ADAL" clId="{1805D8FC-6A4B-461C-8E42-3DB0C81C77EB}" dt="2026-06-22T11:27:48.212" v="7171" actId="700"/>
          <ac:spMkLst>
            <pc:docMk/>
            <pc:sldMk cId="1104085193" sldId="2147307995"/>
            <ac:spMk id="2" creationId="{89BA62F1-35A8-BA23-DB5C-236FE8E17707}"/>
          </ac:spMkLst>
        </pc:spChg>
        <pc:spChg chg="add mod">
          <ac:chgData name="Mark Tant" userId="2f7097b2-aa33-4c3a-9fcc-47ce1980ac0f" providerId="ADAL" clId="{1805D8FC-6A4B-461C-8E42-3DB0C81C77EB}" dt="2026-06-22T10:48:59.410" v="6747" actId="20577"/>
          <ac:spMkLst>
            <pc:docMk/>
            <pc:sldMk cId="1104085193" sldId="2147307995"/>
            <ac:spMk id="10" creationId="{E44EAB24-6B28-C53B-43EE-EC151EDC1724}"/>
          </ac:spMkLst>
        </pc:spChg>
        <pc:spChg chg="add mod">
          <ac:chgData name="Mark Tant" userId="2f7097b2-aa33-4c3a-9fcc-47ce1980ac0f" providerId="ADAL" clId="{1805D8FC-6A4B-461C-8E42-3DB0C81C77EB}" dt="2026-06-22T10:56:35.948" v="6982" actId="20577"/>
          <ac:spMkLst>
            <pc:docMk/>
            <pc:sldMk cId="1104085193" sldId="2147307995"/>
            <ac:spMk id="11" creationId="{5A999F7D-9DCD-C074-BB83-F8138BF4F239}"/>
          </ac:spMkLst>
        </pc:spChg>
        <pc:picChg chg="add mod">
          <ac:chgData name="Mark Tant" userId="2f7097b2-aa33-4c3a-9fcc-47ce1980ac0f" providerId="ADAL" clId="{1805D8FC-6A4B-461C-8E42-3DB0C81C77EB}" dt="2026-06-22T10:50:42.234" v="6760" actId="1076"/>
          <ac:picMkLst>
            <pc:docMk/>
            <pc:sldMk cId="1104085193" sldId="2147307995"/>
            <ac:picMk id="5" creationId="{69E5F057-3373-B0A5-62CA-A22CA640B66D}"/>
          </ac:picMkLst>
        </pc:picChg>
        <pc:picChg chg="add mod ord">
          <ac:chgData name="Mark Tant" userId="2f7097b2-aa33-4c3a-9fcc-47ce1980ac0f" providerId="ADAL" clId="{1805D8FC-6A4B-461C-8E42-3DB0C81C77EB}" dt="2026-06-22T11:27:48.212" v="7171" actId="700"/>
          <ac:picMkLst>
            <pc:docMk/>
            <pc:sldMk cId="1104085193" sldId="2147307995"/>
            <ac:picMk id="9" creationId="{5756ADDF-FE23-9102-3C5E-8E6ECF9E0BE7}"/>
          </ac:picMkLst>
        </pc:picChg>
        <pc:picChg chg="add mod">
          <ac:chgData name="Mark Tant" userId="2f7097b2-aa33-4c3a-9fcc-47ce1980ac0f" providerId="ADAL" clId="{1805D8FC-6A4B-461C-8E42-3DB0C81C77EB}" dt="2026-06-22T10:54:24.470" v="6870" actId="1076"/>
          <ac:picMkLst>
            <pc:docMk/>
            <pc:sldMk cId="1104085193" sldId="2147307995"/>
            <ac:picMk id="14" creationId="{457782E2-18FA-F334-6E7E-4FFF25C3C1AE}"/>
          </ac:picMkLst>
        </pc:picChg>
      </pc:sldChg>
      <pc:sldChg chg="addSp delSp modSp add mod ord">
        <pc:chgData name="Mark Tant" userId="2f7097b2-aa33-4c3a-9fcc-47ce1980ac0f" providerId="ADAL" clId="{1805D8FC-6A4B-461C-8E42-3DB0C81C77EB}" dt="2026-06-22T11:26:08.934" v="7169" actId="20577"/>
        <pc:sldMkLst>
          <pc:docMk/>
          <pc:sldMk cId="2858327532" sldId="2147307996"/>
        </pc:sldMkLst>
        <pc:spChg chg="mod">
          <ac:chgData name="Mark Tant" userId="2f7097b2-aa33-4c3a-9fcc-47ce1980ac0f" providerId="ADAL" clId="{1805D8FC-6A4B-461C-8E42-3DB0C81C77EB}" dt="2026-06-22T11:26:08.934" v="7169" actId="20577"/>
          <ac:spMkLst>
            <pc:docMk/>
            <pc:sldMk cId="2858327532" sldId="2147307996"/>
            <ac:spMk id="10" creationId="{7E34C8F8-FB7F-EB51-0ABB-69E5000929EC}"/>
          </ac:spMkLst>
        </pc:spChg>
        <pc:picChg chg="mod">
          <ac:chgData name="Mark Tant" userId="2f7097b2-aa33-4c3a-9fcc-47ce1980ac0f" providerId="ADAL" clId="{1805D8FC-6A4B-461C-8E42-3DB0C81C77EB}" dt="2026-06-22T11:14:12.878" v="7036" actId="14826"/>
          <ac:picMkLst>
            <pc:docMk/>
            <pc:sldMk cId="2858327532" sldId="2147307996"/>
            <ac:picMk id="5" creationId="{DE3C8D3E-3467-4DD0-AB47-7AC87941FDFA}"/>
          </ac:picMkLst>
        </pc:picChg>
      </pc:sldChg>
      <pc:sldChg chg="modSp add mod ord">
        <pc:chgData name="Mark Tant" userId="2f7097b2-aa33-4c3a-9fcc-47ce1980ac0f" providerId="ADAL" clId="{1805D8FC-6A4B-461C-8E42-3DB0C81C77EB}" dt="2026-06-22T11:23:44.833" v="7143" actId="6549"/>
        <pc:sldMkLst>
          <pc:docMk/>
          <pc:sldMk cId="3921587236" sldId="2147307997"/>
        </pc:sldMkLst>
        <pc:spChg chg="mod">
          <ac:chgData name="Mark Tant" userId="2f7097b2-aa33-4c3a-9fcc-47ce1980ac0f" providerId="ADAL" clId="{1805D8FC-6A4B-461C-8E42-3DB0C81C77EB}" dt="2026-06-22T11:23:44.833" v="7143" actId="6549"/>
          <ac:spMkLst>
            <pc:docMk/>
            <pc:sldMk cId="3921587236" sldId="2147307997"/>
            <ac:spMk id="2" creationId="{05F0ADE0-6F99-6B7B-98FC-79B58C151CD6}"/>
          </ac:spMkLst>
        </pc:spChg>
        <pc:picChg chg="mod">
          <ac:chgData name="Mark Tant" userId="2f7097b2-aa33-4c3a-9fcc-47ce1980ac0f" providerId="ADAL" clId="{1805D8FC-6A4B-461C-8E42-3DB0C81C77EB}" dt="2026-06-22T11:23:31.207" v="7124" actId="14826"/>
          <ac:picMkLst>
            <pc:docMk/>
            <pc:sldMk cId="3921587236" sldId="2147307997"/>
            <ac:picMk id="5" creationId="{78CB8452-28BB-E345-F6B8-A724D724BB3B}"/>
          </ac:picMkLst>
        </pc:picChg>
      </pc:sldChg>
      <pc:sldMasterChg chg="delSldLayout">
        <pc:chgData name="Mark Tant" userId="2f7097b2-aa33-4c3a-9fcc-47ce1980ac0f" providerId="ADAL" clId="{1805D8FC-6A4B-461C-8E42-3DB0C81C77EB}" dt="2026-06-17T13:37:03.564" v="11" actId="47"/>
        <pc:sldMasterMkLst>
          <pc:docMk/>
          <pc:sldMasterMk cId="3230375977" sldId="2147483770"/>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D8C92E-5921-46AF-90BB-51E10C82711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BE"/>
        </a:p>
      </dgm:t>
    </dgm:pt>
    <dgm:pt modelId="{94E75810-6C34-458E-93A2-3012D51BE9D7}">
      <dgm:prSet phldrT="[Tekst]" phldr="0"/>
      <dgm:spPr>
        <a:solidFill>
          <a:srgbClr val="51DEB8"/>
        </a:solidFill>
        <a:ln>
          <a:noFill/>
        </a:ln>
      </dgm:spPr>
      <dgm:t>
        <a:bodyPr/>
        <a:lstStyle/>
        <a:p>
          <a:r>
            <a:rPr lang="en-GB" noProof="0" dirty="0">
              <a:solidFill>
                <a:schemeClr val="tx1"/>
              </a:solidFill>
            </a:rPr>
            <a:t>1 year: € 3500</a:t>
          </a:r>
        </a:p>
      </dgm:t>
    </dgm:pt>
    <dgm:pt modelId="{0BD40D06-FB30-4222-9A23-3DBF3F52198F}" type="parTrans" cxnId="{9BB32388-4A2C-4EAC-A0BF-A3A6667E0110}">
      <dgm:prSet/>
      <dgm:spPr/>
      <dgm:t>
        <a:bodyPr/>
        <a:lstStyle/>
        <a:p>
          <a:endParaRPr lang="nl-BE"/>
        </a:p>
      </dgm:t>
    </dgm:pt>
    <dgm:pt modelId="{153DEA11-2076-4810-840B-3B7A669AF449}" type="sibTrans" cxnId="{9BB32388-4A2C-4EAC-A0BF-A3A6667E0110}">
      <dgm:prSet/>
      <dgm:spPr/>
      <dgm:t>
        <a:bodyPr/>
        <a:lstStyle/>
        <a:p>
          <a:endParaRPr lang="nl-BE"/>
        </a:p>
      </dgm:t>
    </dgm:pt>
    <dgm:pt modelId="{167CFEE6-FCB7-44DA-A6E4-74ED06EBDE74}">
      <dgm:prSet phldrT="[Tekst]" phldr="0"/>
      <dgm:spPr>
        <a:solidFill>
          <a:srgbClr val="51DEB8"/>
        </a:solidFill>
        <a:ln>
          <a:noFill/>
        </a:ln>
      </dgm:spPr>
      <dgm:t>
        <a:bodyPr/>
        <a:lstStyle/>
        <a:p>
          <a:r>
            <a:rPr lang="en-GB" noProof="0" dirty="0">
              <a:solidFill>
                <a:schemeClr val="tx1"/>
              </a:solidFill>
            </a:rPr>
            <a:t>3 years: € 6000</a:t>
          </a:r>
        </a:p>
      </dgm:t>
    </dgm:pt>
    <dgm:pt modelId="{C2074340-2197-4140-8C66-4264E74C7847}" type="parTrans" cxnId="{2183209C-E525-4880-BE29-18456B08713B}">
      <dgm:prSet/>
      <dgm:spPr/>
      <dgm:t>
        <a:bodyPr/>
        <a:lstStyle/>
        <a:p>
          <a:endParaRPr lang="nl-BE"/>
        </a:p>
      </dgm:t>
    </dgm:pt>
    <dgm:pt modelId="{0C0780DE-8F69-411B-A968-B6E03208FA19}" type="sibTrans" cxnId="{2183209C-E525-4880-BE29-18456B08713B}">
      <dgm:prSet/>
      <dgm:spPr/>
      <dgm:t>
        <a:bodyPr/>
        <a:lstStyle/>
        <a:p>
          <a:endParaRPr lang="nl-BE"/>
        </a:p>
      </dgm:t>
    </dgm:pt>
    <dgm:pt modelId="{CAFCDAA6-58E6-4984-A253-30A0FDA7A724}">
      <dgm:prSet phldrT="[Tekst]" phldr="0"/>
      <dgm:spPr/>
      <dgm:t>
        <a:bodyPr/>
        <a:lstStyle/>
        <a:p>
          <a:endParaRPr lang="en-GB" noProof="0" dirty="0">
            <a:solidFill>
              <a:schemeClr val="bg1"/>
            </a:solidFill>
          </a:endParaRPr>
        </a:p>
      </dgm:t>
    </dgm:pt>
    <dgm:pt modelId="{5A37ED25-41C9-4E17-A586-CE4A97552A31}" type="parTrans" cxnId="{7703C7E5-5B1F-47A9-8BB3-3C36FEB0422A}">
      <dgm:prSet/>
      <dgm:spPr/>
      <dgm:t>
        <a:bodyPr/>
        <a:lstStyle/>
        <a:p>
          <a:endParaRPr lang="nl-BE"/>
        </a:p>
      </dgm:t>
    </dgm:pt>
    <dgm:pt modelId="{584196EE-F994-4357-A3E8-0DF5B9575F75}" type="sibTrans" cxnId="{7703C7E5-5B1F-47A9-8BB3-3C36FEB0422A}">
      <dgm:prSet/>
      <dgm:spPr/>
      <dgm:t>
        <a:bodyPr/>
        <a:lstStyle/>
        <a:p>
          <a:endParaRPr lang="nl-BE"/>
        </a:p>
      </dgm:t>
    </dgm:pt>
    <dgm:pt modelId="{8C86D192-A871-4FC2-B602-A964AE9E8EF0}">
      <dgm:prSet phldrT="[Tekst]" phldr="0"/>
      <dgm:spPr/>
      <dgm:t>
        <a:bodyPr/>
        <a:lstStyle/>
        <a:p>
          <a:r>
            <a:rPr lang="en-GB" noProof="0" dirty="0">
              <a:solidFill>
                <a:schemeClr val="bg1"/>
              </a:solidFill>
            </a:rPr>
            <a:t>30-35%: monitoring program</a:t>
          </a:r>
        </a:p>
      </dgm:t>
    </dgm:pt>
    <dgm:pt modelId="{2EBB75ED-6319-4663-828F-9374C96C2E72}" type="parTrans" cxnId="{A7E4E7A9-27A3-47F6-8D81-677CB4BB8703}">
      <dgm:prSet/>
      <dgm:spPr/>
      <dgm:t>
        <a:bodyPr/>
        <a:lstStyle/>
        <a:p>
          <a:endParaRPr lang="nl-BE"/>
        </a:p>
      </dgm:t>
    </dgm:pt>
    <dgm:pt modelId="{E250DCBC-41B1-4312-829B-CB36D6798092}" type="sibTrans" cxnId="{A7E4E7A9-27A3-47F6-8D81-677CB4BB8703}">
      <dgm:prSet/>
      <dgm:spPr/>
      <dgm:t>
        <a:bodyPr/>
        <a:lstStyle/>
        <a:p>
          <a:endParaRPr lang="nl-BE"/>
        </a:p>
      </dgm:t>
    </dgm:pt>
    <dgm:pt modelId="{38561AE9-FAAE-41E1-85B7-DA3F6EBE8D46}">
      <dgm:prSet phldrT="[Tekst]" phldr="0"/>
      <dgm:spPr>
        <a:solidFill>
          <a:srgbClr val="51DEB8"/>
        </a:solidFill>
        <a:ln>
          <a:noFill/>
        </a:ln>
      </dgm:spPr>
      <dgm:t>
        <a:bodyPr/>
        <a:lstStyle/>
        <a:p>
          <a:r>
            <a:rPr lang="en-GB" noProof="0" dirty="0">
              <a:solidFill>
                <a:schemeClr val="tx1"/>
              </a:solidFill>
            </a:rPr>
            <a:t>How to </a:t>
          </a:r>
          <a:r>
            <a:rPr lang="en-GB" b="1" noProof="0" dirty="0">
              <a:solidFill>
                <a:schemeClr val="tx1"/>
              </a:solidFill>
            </a:rPr>
            <a:t>lower</a:t>
          </a:r>
          <a:r>
            <a:rPr lang="en-GB" noProof="0" dirty="0">
              <a:solidFill>
                <a:schemeClr val="tx1"/>
              </a:solidFill>
            </a:rPr>
            <a:t> the costs?</a:t>
          </a:r>
        </a:p>
      </dgm:t>
    </dgm:pt>
    <dgm:pt modelId="{44F667F5-4AC3-4CF0-8BBF-688727818DA8}" type="parTrans" cxnId="{99D1906D-2956-40A8-B8BA-09685FAC5E7F}">
      <dgm:prSet/>
      <dgm:spPr/>
      <dgm:t>
        <a:bodyPr/>
        <a:lstStyle/>
        <a:p>
          <a:endParaRPr lang="nl-BE"/>
        </a:p>
      </dgm:t>
    </dgm:pt>
    <dgm:pt modelId="{BFB5F85D-9542-4149-AE68-5C5EC8D75EF4}" type="sibTrans" cxnId="{99D1906D-2956-40A8-B8BA-09685FAC5E7F}">
      <dgm:prSet/>
      <dgm:spPr/>
      <dgm:t>
        <a:bodyPr/>
        <a:lstStyle/>
        <a:p>
          <a:endParaRPr lang="nl-BE"/>
        </a:p>
      </dgm:t>
    </dgm:pt>
    <dgm:pt modelId="{D3433526-7AC2-4CD0-8E4C-0BA102138F7B}">
      <dgm:prSet phldrT="[Tekst]" phldr="0"/>
      <dgm:spPr/>
      <dgm:t>
        <a:bodyPr/>
        <a:lstStyle/>
        <a:p>
          <a:endParaRPr lang="en-GB" noProof="0" dirty="0">
            <a:solidFill>
              <a:schemeClr val="bg1"/>
            </a:solidFill>
          </a:endParaRPr>
        </a:p>
      </dgm:t>
    </dgm:pt>
    <dgm:pt modelId="{279D8A85-6797-4E0D-B607-8A07ADF33E84}" type="parTrans" cxnId="{DD40BA36-9259-4F77-836F-4F45173BCEBB}">
      <dgm:prSet/>
      <dgm:spPr/>
      <dgm:t>
        <a:bodyPr/>
        <a:lstStyle/>
        <a:p>
          <a:endParaRPr lang="nl-BE"/>
        </a:p>
      </dgm:t>
    </dgm:pt>
    <dgm:pt modelId="{CB1861F6-5C72-4F77-AF26-ED773C1C9092}" type="sibTrans" cxnId="{DD40BA36-9259-4F77-836F-4F45173BCEBB}">
      <dgm:prSet/>
      <dgm:spPr/>
      <dgm:t>
        <a:bodyPr/>
        <a:lstStyle/>
        <a:p>
          <a:endParaRPr lang="nl-BE"/>
        </a:p>
      </dgm:t>
    </dgm:pt>
    <dgm:pt modelId="{0B11DFA4-B979-4CAE-A6B9-7279F7825750}">
      <dgm:prSet phldrT="[Tekst]" phldr="0"/>
      <dgm:spPr/>
      <dgm:t>
        <a:bodyPr/>
        <a:lstStyle/>
        <a:p>
          <a:r>
            <a:rPr lang="en-GB" noProof="0" dirty="0">
              <a:solidFill>
                <a:schemeClr val="bg1"/>
              </a:solidFill>
            </a:rPr>
            <a:t>Pay by instalments</a:t>
          </a:r>
        </a:p>
      </dgm:t>
    </dgm:pt>
    <dgm:pt modelId="{CCFF52A2-93EE-4422-8AB6-ABB44F73D21F}" type="parTrans" cxnId="{EFD6842D-CA1B-4E43-9583-F558C4898F97}">
      <dgm:prSet/>
      <dgm:spPr/>
      <dgm:t>
        <a:bodyPr/>
        <a:lstStyle/>
        <a:p>
          <a:endParaRPr lang="nl-BE"/>
        </a:p>
      </dgm:t>
    </dgm:pt>
    <dgm:pt modelId="{EF6A64D9-CD50-4A28-AE55-5FD2656279D9}" type="sibTrans" cxnId="{EFD6842D-CA1B-4E43-9583-F558C4898F97}">
      <dgm:prSet/>
      <dgm:spPr/>
      <dgm:t>
        <a:bodyPr/>
        <a:lstStyle/>
        <a:p>
          <a:endParaRPr lang="nl-BE"/>
        </a:p>
      </dgm:t>
    </dgm:pt>
    <dgm:pt modelId="{AF037A9E-F7ED-4876-BAD8-B24D280D85C0}">
      <dgm:prSet phldrT="[Tekst]" phldr="0"/>
      <dgm:spPr/>
      <dgm:t>
        <a:bodyPr/>
        <a:lstStyle/>
        <a:p>
          <a:r>
            <a:rPr lang="en-GB" noProof="0" dirty="0">
              <a:solidFill>
                <a:schemeClr val="bg1"/>
              </a:solidFill>
            </a:rPr>
            <a:t>Devices to rent</a:t>
          </a:r>
        </a:p>
      </dgm:t>
    </dgm:pt>
    <dgm:pt modelId="{6EE18178-297F-4EC8-8B20-9F7A5AB9B297}" type="parTrans" cxnId="{A2E58951-A6F7-4910-B2E3-2F785CE09B0B}">
      <dgm:prSet/>
      <dgm:spPr/>
      <dgm:t>
        <a:bodyPr/>
        <a:lstStyle/>
        <a:p>
          <a:endParaRPr lang="nl-BE"/>
        </a:p>
      </dgm:t>
    </dgm:pt>
    <dgm:pt modelId="{0A34DDDD-C0C8-47DA-A3FD-0B4DB8107B66}" type="sibTrans" cxnId="{A2E58951-A6F7-4910-B2E3-2F785CE09B0B}">
      <dgm:prSet/>
      <dgm:spPr/>
      <dgm:t>
        <a:bodyPr/>
        <a:lstStyle/>
        <a:p>
          <a:endParaRPr lang="nl-BE"/>
        </a:p>
      </dgm:t>
    </dgm:pt>
    <dgm:pt modelId="{6DA956FE-D358-48CD-9AAB-2AEDA1279C23}">
      <dgm:prSet phldrT="[Tekst]" phldr="0"/>
      <dgm:spPr/>
      <dgm:t>
        <a:bodyPr/>
        <a:lstStyle/>
        <a:p>
          <a:r>
            <a:rPr lang="en-GB" noProof="0" dirty="0">
              <a:solidFill>
                <a:schemeClr val="bg1"/>
              </a:solidFill>
            </a:rPr>
            <a:t>Open market for monitoring centres, service centres and model-approved devices</a:t>
          </a:r>
        </a:p>
      </dgm:t>
    </dgm:pt>
    <dgm:pt modelId="{2959C523-1938-4DE9-8207-08FA0DF40CF5}" type="parTrans" cxnId="{7E47A9CA-EA6F-4623-A15B-67D8BE522F14}">
      <dgm:prSet/>
      <dgm:spPr/>
      <dgm:t>
        <a:bodyPr/>
        <a:lstStyle/>
        <a:p>
          <a:endParaRPr lang="nl-BE"/>
        </a:p>
      </dgm:t>
    </dgm:pt>
    <dgm:pt modelId="{CEDE658A-4B8A-4A12-9FE6-52F0C7292E8C}" type="sibTrans" cxnId="{7E47A9CA-EA6F-4623-A15B-67D8BE522F14}">
      <dgm:prSet/>
      <dgm:spPr/>
      <dgm:t>
        <a:bodyPr/>
        <a:lstStyle/>
        <a:p>
          <a:endParaRPr lang="nl-BE"/>
        </a:p>
      </dgm:t>
    </dgm:pt>
    <dgm:pt modelId="{E55CF2C3-53B4-44A5-853F-4A55A6EBC4C9}">
      <dgm:prSet phldrT="[Tekst]" phldr="0"/>
      <dgm:spPr/>
      <dgm:t>
        <a:bodyPr/>
        <a:lstStyle/>
        <a:p>
          <a:endParaRPr lang="en-GB" noProof="0" dirty="0">
            <a:solidFill>
              <a:schemeClr val="bg1"/>
            </a:solidFill>
          </a:endParaRPr>
        </a:p>
      </dgm:t>
    </dgm:pt>
    <dgm:pt modelId="{C57AB3A3-E73A-4E14-B48A-274D3F324AF0}" type="parTrans" cxnId="{4F868C1B-9300-44C2-BE30-04FE54C84C3B}">
      <dgm:prSet/>
      <dgm:spPr/>
      <dgm:t>
        <a:bodyPr/>
        <a:lstStyle/>
        <a:p>
          <a:endParaRPr lang="nl-BE"/>
        </a:p>
      </dgm:t>
    </dgm:pt>
    <dgm:pt modelId="{5BAE8D0D-2D11-4D51-9756-8E3737C27BB7}" type="sibTrans" cxnId="{4F868C1B-9300-44C2-BE30-04FE54C84C3B}">
      <dgm:prSet/>
      <dgm:spPr/>
      <dgm:t>
        <a:bodyPr/>
        <a:lstStyle/>
        <a:p>
          <a:endParaRPr lang="nl-BE"/>
        </a:p>
      </dgm:t>
    </dgm:pt>
    <dgm:pt modelId="{BB489446-4458-4245-905E-EF4797674324}">
      <dgm:prSet phldrT="[Tekst]" phldr="0"/>
      <dgm:spPr/>
      <dgm:t>
        <a:bodyPr/>
        <a:lstStyle/>
        <a:p>
          <a:r>
            <a:rPr lang="en-GB" noProof="0" dirty="0">
              <a:solidFill>
                <a:schemeClr val="bg1"/>
              </a:solidFill>
            </a:rPr>
            <a:t>65-70%: device and downloads</a:t>
          </a:r>
        </a:p>
      </dgm:t>
    </dgm:pt>
    <dgm:pt modelId="{654DC3BD-5E35-429A-9793-4F5BD59903E5}" type="parTrans" cxnId="{8AF0CFAD-EE90-4BEC-A30A-09AAB4DE6B67}">
      <dgm:prSet/>
      <dgm:spPr/>
      <dgm:t>
        <a:bodyPr/>
        <a:lstStyle/>
        <a:p>
          <a:endParaRPr lang="nl-BE"/>
        </a:p>
      </dgm:t>
    </dgm:pt>
    <dgm:pt modelId="{8AB5C320-1D39-4116-BCA0-32FD123EEB20}" type="sibTrans" cxnId="{8AF0CFAD-EE90-4BEC-A30A-09AAB4DE6B67}">
      <dgm:prSet/>
      <dgm:spPr/>
      <dgm:t>
        <a:bodyPr/>
        <a:lstStyle/>
        <a:p>
          <a:endParaRPr lang="nl-BE"/>
        </a:p>
      </dgm:t>
    </dgm:pt>
    <dgm:pt modelId="{836E3B9D-D29E-4643-8AFF-D4D9092844BC}">
      <dgm:prSet phldrT="[Tekst]" phldr="0"/>
      <dgm:spPr/>
      <dgm:t>
        <a:bodyPr/>
        <a:lstStyle/>
        <a:p>
          <a:r>
            <a:rPr lang="en-GB" noProof="0" dirty="0">
              <a:solidFill>
                <a:schemeClr val="bg1"/>
              </a:solidFill>
            </a:rPr>
            <a:t>Judge can allow deduction from the fine</a:t>
          </a:r>
        </a:p>
      </dgm:t>
    </dgm:pt>
    <dgm:pt modelId="{A2426956-FC61-4141-917F-68F233FA0E43}" type="parTrans" cxnId="{4498AE72-4481-437A-AE5E-606D424371DA}">
      <dgm:prSet/>
      <dgm:spPr/>
      <dgm:t>
        <a:bodyPr/>
        <a:lstStyle/>
        <a:p>
          <a:endParaRPr lang="nl-BE"/>
        </a:p>
      </dgm:t>
    </dgm:pt>
    <dgm:pt modelId="{C5554C41-9F88-45CD-AAB1-0C8C6B46DBB0}" type="sibTrans" cxnId="{4498AE72-4481-437A-AE5E-606D424371DA}">
      <dgm:prSet/>
      <dgm:spPr/>
      <dgm:t>
        <a:bodyPr/>
        <a:lstStyle/>
        <a:p>
          <a:endParaRPr lang="nl-BE"/>
        </a:p>
      </dgm:t>
    </dgm:pt>
    <dgm:pt modelId="{CFA20DC4-2240-44DD-A745-73F77EB42AFE}" type="pres">
      <dgm:prSet presAssocID="{3CD8C92E-5921-46AF-90BB-51E10C827114}" presName="linear" presStyleCnt="0">
        <dgm:presLayoutVars>
          <dgm:animLvl val="lvl"/>
          <dgm:resizeHandles val="exact"/>
        </dgm:presLayoutVars>
      </dgm:prSet>
      <dgm:spPr/>
    </dgm:pt>
    <dgm:pt modelId="{AFA1A11B-D16D-4AED-BDB7-C918628B7CC8}" type="pres">
      <dgm:prSet presAssocID="{94E75810-6C34-458E-93A2-3012D51BE9D7}" presName="parentText" presStyleLbl="node1" presStyleIdx="0" presStyleCnt="3">
        <dgm:presLayoutVars>
          <dgm:chMax val="0"/>
          <dgm:bulletEnabled val="1"/>
        </dgm:presLayoutVars>
      </dgm:prSet>
      <dgm:spPr/>
    </dgm:pt>
    <dgm:pt modelId="{213CB8A2-AE9D-44F7-A816-3D90AAEE668B}" type="pres">
      <dgm:prSet presAssocID="{153DEA11-2076-4810-840B-3B7A669AF449}" presName="spacer" presStyleCnt="0"/>
      <dgm:spPr/>
    </dgm:pt>
    <dgm:pt modelId="{99E45AD6-A135-4607-A111-173DECFD9AF6}" type="pres">
      <dgm:prSet presAssocID="{167CFEE6-FCB7-44DA-A6E4-74ED06EBDE74}" presName="parentText" presStyleLbl="node1" presStyleIdx="1" presStyleCnt="3">
        <dgm:presLayoutVars>
          <dgm:chMax val="0"/>
          <dgm:bulletEnabled val="1"/>
        </dgm:presLayoutVars>
      </dgm:prSet>
      <dgm:spPr/>
    </dgm:pt>
    <dgm:pt modelId="{79CA5AE8-4B91-4B0D-86D0-135E0AF90AAF}" type="pres">
      <dgm:prSet presAssocID="{167CFEE6-FCB7-44DA-A6E4-74ED06EBDE74}" presName="childText" presStyleLbl="revTx" presStyleIdx="0" presStyleCnt="2">
        <dgm:presLayoutVars>
          <dgm:bulletEnabled val="1"/>
        </dgm:presLayoutVars>
      </dgm:prSet>
      <dgm:spPr/>
    </dgm:pt>
    <dgm:pt modelId="{4FE4FD53-6841-4812-9FBB-C4EC5DABF247}" type="pres">
      <dgm:prSet presAssocID="{38561AE9-FAAE-41E1-85B7-DA3F6EBE8D46}" presName="parentText" presStyleLbl="node1" presStyleIdx="2" presStyleCnt="3" custLinFactNeighborX="-3036">
        <dgm:presLayoutVars>
          <dgm:chMax val="0"/>
          <dgm:bulletEnabled val="1"/>
        </dgm:presLayoutVars>
      </dgm:prSet>
      <dgm:spPr/>
    </dgm:pt>
    <dgm:pt modelId="{675B4392-2851-4710-8C6E-01F6C8C6EAE2}" type="pres">
      <dgm:prSet presAssocID="{38561AE9-FAAE-41E1-85B7-DA3F6EBE8D46}" presName="childText" presStyleLbl="revTx" presStyleIdx="1" presStyleCnt="2">
        <dgm:presLayoutVars>
          <dgm:bulletEnabled val="1"/>
        </dgm:presLayoutVars>
      </dgm:prSet>
      <dgm:spPr/>
    </dgm:pt>
  </dgm:ptLst>
  <dgm:cxnLst>
    <dgm:cxn modelId="{4F868C1B-9300-44C2-BE30-04FE54C84C3B}" srcId="{167CFEE6-FCB7-44DA-A6E4-74ED06EBDE74}" destId="{E55CF2C3-53B4-44A5-853F-4A55A6EBC4C9}" srcOrd="3" destOrd="0" parTransId="{C57AB3A3-E73A-4E14-B48A-274D3F324AF0}" sibTransId="{5BAE8D0D-2D11-4D51-9756-8E3737C27BB7}"/>
    <dgm:cxn modelId="{EFD6842D-CA1B-4E43-9583-F558C4898F97}" srcId="{38561AE9-FAAE-41E1-85B7-DA3F6EBE8D46}" destId="{0B11DFA4-B979-4CAE-A6B9-7279F7825750}" srcOrd="2" destOrd="0" parTransId="{CCFF52A2-93EE-4422-8AB6-ABB44F73D21F}" sibTransId="{EF6A64D9-CD50-4A28-AE55-5FD2656279D9}"/>
    <dgm:cxn modelId="{DD40BA36-9259-4F77-836F-4F45173BCEBB}" srcId="{38561AE9-FAAE-41E1-85B7-DA3F6EBE8D46}" destId="{D3433526-7AC2-4CD0-8E4C-0BA102138F7B}" srcOrd="0" destOrd="0" parTransId="{279D8A85-6797-4E0D-B607-8A07ADF33E84}" sibTransId="{CB1861F6-5C72-4F77-AF26-ED773C1C9092}"/>
    <dgm:cxn modelId="{BB971565-786C-40B2-A3CC-3827D690631B}" type="presOf" srcId="{D3433526-7AC2-4CD0-8E4C-0BA102138F7B}" destId="{675B4392-2851-4710-8C6E-01F6C8C6EAE2}" srcOrd="0" destOrd="0" presId="urn:microsoft.com/office/officeart/2005/8/layout/vList2"/>
    <dgm:cxn modelId="{9E170D47-D2B0-4633-8CB5-78F8EEBDC2A0}" type="presOf" srcId="{0B11DFA4-B979-4CAE-A6B9-7279F7825750}" destId="{675B4392-2851-4710-8C6E-01F6C8C6EAE2}" srcOrd="0" destOrd="2" presId="urn:microsoft.com/office/officeart/2005/8/layout/vList2"/>
    <dgm:cxn modelId="{C8830E6A-8DB8-48C4-8913-4AF4C48A06D3}" type="presOf" srcId="{AF037A9E-F7ED-4876-BAD8-B24D280D85C0}" destId="{675B4392-2851-4710-8C6E-01F6C8C6EAE2}" srcOrd="0" destOrd="3" presId="urn:microsoft.com/office/officeart/2005/8/layout/vList2"/>
    <dgm:cxn modelId="{99D1906D-2956-40A8-B8BA-09685FAC5E7F}" srcId="{3CD8C92E-5921-46AF-90BB-51E10C827114}" destId="{38561AE9-FAAE-41E1-85B7-DA3F6EBE8D46}" srcOrd="2" destOrd="0" parTransId="{44F667F5-4AC3-4CF0-8BBF-688727818DA8}" sibTransId="{BFB5F85D-9542-4149-AE68-5C5EC8D75EF4}"/>
    <dgm:cxn modelId="{B08C4250-5207-413D-B415-C84B28B28B99}" type="presOf" srcId="{E55CF2C3-53B4-44A5-853F-4A55A6EBC4C9}" destId="{79CA5AE8-4B91-4B0D-86D0-135E0AF90AAF}" srcOrd="0" destOrd="3" presId="urn:microsoft.com/office/officeart/2005/8/layout/vList2"/>
    <dgm:cxn modelId="{A06EBA50-9636-4C52-B3BA-D3699756AC74}" type="presOf" srcId="{6DA956FE-D358-48CD-9AAB-2AEDA1279C23}" destId="{675B4392-2851-4710-8C6E-01F6C8C6EAE2}" srcOrd="0" destOrd="4" presId="urn:microsoft.com/office/officeart/2005/8/layout/vList2"/>
    <dgm:cxn modelId="{A2E58951-A6F7-4910-B2E3-2F785CE09B0B}" srcId="{38561AE9-FAAE-41E1-85B7-DA3F6EBE8D46}" destId="{AF037A9E-F7ED-4876-BAD8-B24D280D85C0}" srcOrd="3" destOrd="0" parTransId="{6EE18178-297F-4EC8-8B20-9F7A5AB9B297}" sibTransId="{0A34DDDD-C0C8-47DA-A3FD-0B4DB8107B66}"/>
    <dgm:cxn modelId="{4498AE72-4481-437A-AE5E-606D424371DA}" srcId="{38561AE9-FAAE-41E1-85B7-DA3F6EBE8D46}" destId="{836E3B9D-D29E-4643-8AFF-D4D9092844BC}" srcOrd="1" destOrd="0" parTransId="{A2426956-FC61-4141-917F-68F233FA0E43}" sibTransId="{C5554C41-9F88-45CD-AAB1-0C8C6B46DBB0}"/>
    <dgm:cxn modelId="{9BB32388-4A2C-4EAC-A0BF-A3A6667E0110}" srcId="{3CD8C92E-5921-46AF-90BB-51E10C827114}" destId="{94E75810-6C34-458E-93A2-3012D51BE9D7}" srcOrd="0" destOrd="0" parTransId="{0BD40D06-FB30-4222-9A23-3DBF3F52198F}" sibTransId="{153DEA11-2076-4810-840B-3B7A669AF449}"/>
    <dgm:cxn modelId="{DFC3D791-0D27-4BD3-A0EC-D9C200F3C286}" type="presOf" srcId="{CAFCDAA6-58E6-4984-A253-30A0FDA7A724}" destId="{79CA5AE8-4B91-4B0D-86D0-135E0AF90AAF}" srcOrd="0" destOrd="0" presId="urn:microsoft.com/office/officeart/2005/8/layout/vList2"/>
    <dgm:cxn modelId="{66850492-E1A7-4FD3-81E0-9F587A34BAB6}" type="presOf" srcId="{94E75810-6C34-458E-93A2-3012D51BE9D7}" destId="{AFA1A11B-D16D-4AED-BDB7-C918628B7CC8}" srcOrd="0" destOrd="0" presId="urn:microsoft.com/office/officeart/2005/8/layout/vList2"/>
    <dgm:cxn modelId="{35C71297-268E-4749-A128-A08853981179}" type="presOf" srcId="{8C86D192-A871-4FC2-B602-A964AE9E8EF0}" destId="{79CA5AE8-4B91-4B0D-86D0-135E0AF90AAF}" srcOrd="0" destOrd="2" presId="urn:microsoft.com/office/officeart/2005/8/layout/vList2"/>
    <dgm:cxn modelId="{2183209C-E525-4880-BE29-18456B08713B}" srcId="{3CD8C92E-5921-46AF-90BB-51E10C827114}" destId="{167CFEE6-FCB7-44DA-A6E4-74ED06EBDE74}" srcOrd="1" destOrd="0" parTransId="{C2074340-2197-4140-8C66-4264E74C7847}" sibTransId="{0C0780DE-8F69-411B-A968-B6E03208FA19}"/>
    <dgm:cxn modelId="{A7E4E7A9-27A3-47F6-8D81-677CB4BB8703}" srcId="{167CFEE6-FCB7-44DA-A6E4-74ED06EBDE74}" destId="{8C86D192-A871-4FC2-B602-A964AE9E8EF0}" srcOrd="2" destOrd="0" parTransId="{2EBB75ED-6319-4663-828F-9374C96C2E72}" sibTransId="{E250DCBC-41B1-4312-829B-CB36D6798092}"/>
    <dgm:cxn modelId="{8AF0CFAD-EE90-4BEC-A30A-09AAB4DE6B67}" srcId="{167CFEE6-FCB7-44DA-A6E4-74ED06EBDE74}" destId="{BB489446-4458-4245-905E-EF4797674324}" srcOrd="1" destOrd="0" parTransId="{654DC3BD-5E35-429A-9793-4F5BD59903E5}" sibTransId="{8AB5C320-1D39-4116-BCA0-32FD123EEB20}"/>
    <dgm:cxn modelId="{94324AB7-AD07-434D-83E8-056295B67C6C}" type="presOf" srcId="{167CFEE6-FCB7-44DA-A6E4-74ED06EBDE74}" destId="{99E45AD6-A135-4607-A111-173DECFD9AF6}" srcOrd="0" destOrd="0" presId="urn:microsoft.com/office/officeart/2005/8/layout/vList2"/>
    <dgm:cxn modelId="{258EFBB9-E626-421A-BB39-EA92E107DEF3}" type="presOf" srcId="{836E3B9D-D29E-4643-8AFF-D4D9092844BC}" destId="{675B4392-2851-4710-8C6E-01F6C8C6EAE2}" srcOrd="0" destOrd="1" presId="urn:microsoft.com/office/officeart/2005/8/layout/vList2"/>
    <dgm:cxn modelId="{7E47A9CA-EA6F-4623-A15B-67D8BE522F14}" srcId="{38561AE9-FAAE-41E1-85B7-DA3F6EBE8D46}" destId="{6DA956FE-D358-48CD-9AAB-2AEDA1279C23}" srcOrd="4" destOrd="0" parTransId="{2959C523-1938-4DE9-8207-08FA0DF40CF5}" sibTransId="{CEDE658A-4B8A-4A12-9FE6-52F0C7292E8C}"/>
    <dgm:cxn modelId="{64D88CDF-CE18-4ADE-809B-311A179767ED}" type="presOf" srcId="{3CD8C92E-5921-46AF-90BB-51E10C827114}" destId="{CFA20DC4-2240-44DD-A745-73F77EB42AFE}" srcOrd="0" destOrd="0" presId="urn:microsoft.com/office/officeart/2005/8/layout/vList2"/>
    <dgm:cxn modelId="{7703C7E5-5B1F-47A9-8BB3-3C36FEB0422A}" srcId="{167CFEE6-FCB7-44DA-A6E4-74ED06EBDE74}" destId="{CAFCDAA6-58E6-4984-A253-30A0FDA7A724}" srcOrd="0" destOrd="0" parTransId="{5A37ED25-41C9-4E17-A586-CE4A97552A31}" sibTransId="{584196EE-F994-4357-A3E8-0DF5B9575F75}"/>
    <dgm:cxn modelId="{C984A2EE-2F92-4CF5-BBEA-D27686CE1C95}" type="presOf" srcId="{BB489446-4458-4245-905E-EF4797674324}" destId="{79CA5AE8-4B91-4B0D-86D0-135E0AF90AAF}" srcOrd="0" destOrd="1" presId="urn:microsoft.com/office/officeart/2005/8/layout/vList2"/>
    <dgm:cxn modelId="{32F458F0-BCB8-491C-B450-7B0ADADB708A}" type="presOf" srcId="{38561AE9-FAAE-41E1-85B7-DA3F6EBE8D46}" destId="{4FE4FD53-6841-4812-9FBB-C4EC5DABF247}" srcOrd="0" destOrd="0" presId="urn:microsoft.com/office/officeart/2005/8/layout/vList2"/>
    <dgm:cxn modelId="{5DF2F52A-DC6B-46A9-B93A-2AF46307BF65}" type="presParOf" srcId="{CFA20DC4-2240-44DD-A745-73F77EB42AFE}" destId="{AFA1A11B-D16D-4AED-BDB7-C918628B7CC8}" srcOrd="0" destOrd="0" presId="urn:microsoft.com/office/officeart/2005/8/layout/vList2"/>
    <dgm:cxn modelId="{E2638B1E-842D-4822-AFD4-25DF4E7A2C67}" type="presParOf" srcId="{CFA20DC4-2240-44DD-A745-73F77EB42AFE}" destId="{213CB8A2-AE9D-44F7-A816-3D90AAEE668B}" srcOrd="1" destOrd="0" presId="urn:microsoft.com/office/officeart/2005/8/layout/vList2"/>
    <dgm:cxn modelId="{8E1DE756-29EB-4306-A2D0-B4976CCA801C}" type="presParOf" srcId="{CFA20DC4-2240-44DD-A745-73F77EB42AFE}" destId="{99E45AD6-A135-4607-A111-173DECFD9AF6}" srcOrd="2" destOrd="0" presId="urn:microsoft.com/office/officeart/2005/8/layout/vList2"/>
    <dgm:cxn modelId="{D34AC36B-DA7A-4686-9981-5B04172CECB4}" type="presParOf" srcId="{CFA20DC4-2240-44DD-A745-73F77EB42AFE}" destId="{79CA5AE8-4B91-4B0D-86D0-135E0AF90AAF}" srcOrd="3" destOrd="0" presId="urn:microsoft.com/office/officeart/2005/8/layout/vList2"/>
    <dgm:cxn modelId="{4DCC089F-4462-47D0-9295-AD2444B68866}" type="presParOf" srcId="{CFA20DC4-2240-44DD-A745-73F77EB42AFE}" destId="{4FE4FD53-6841-4812-9FBB-C4EC5DABF247}" srcOrd="4" destOrd="0" presId="urn:microsoft.com/office/officeart/2005/8/layout/vList2"/>
    <dgm:cxn modelId="{51DFB771-EEBC-4F86-BBB9-1AB9C7E9595F}" type="presParOf" srcId="{CFA20DC4-2240-44DD-A745-73F77EB42AFE}" destId="{675B4392-2851-4710-8C6E-01F6C8C6EAE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F7779A-BA42-4B25-A906-093F4EC2B5B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nl-BE"/>
        </a:p>
      </dgm:t>
    </dgm:pt>
    <dgm:pt modelId="{DEC0C6F9-78E1-4E5A-894F-DB03DC3BAB44}">
      <dgm:prSet custT="1"/>
      <dgm:spPr>
        <a:noFill/>
        <a:ln>
          <a:solidFill>
            <a:srgbClr val="51DEB8"/>
          </a:solidFill>
        </a:ln>
      </dgm:spPr>
      <dgm:t>
        <a:bodyPr/>
        <a:lstStyle/>
        <a:p>
          <a:r>
            <a:rPr lang="en-GB" sz="1800" b="1" noProof="0" dirty="0"/>
            <a:t>Persuade</a:t>
          </a:r>
          <a:r>
            <a:rPr lang="en-GB" sz="1800" noProof="0" dirty="0"/>
            <a:t> </a:t>
          </a:r>
          <a:r>
            <a:rPr lang="en-GB" sz="1800" b="1" noProof="0" dirty="0">
              <a:solidFill>
                <a:schemeClr val="bg1"/>
              </a:solidFill>
            </a:rPr>
            <a:t> and even impose judges </a:t>
          </a:r>
          <a:r>
            <a:rPr lang="en-GB" sz="1800" b="0" noProof="0" dirty="0">
              <a:solidFill>
                <a:schemeClr val="bg1"/>
              </a:solidFill>
            </a:rPr>
            <a:t>(</a:t>
          </a:r>
          <a:r>
            <a:rPr lang="en-GB" sz="1800" b="0" noProof="0" dirty="0"/>
            <a:t>while </a:t>
          </a:r>
          <a:r>
            <a:rPr lang="en-GB" sz="1800" noProof="0" dirty="0"/>
            <a:t>preserving a degree of judicial </a:t>
          </a:r>
          <a:r>
            <a:rPr lang="en-GB" sz="1800" b="0" noProof="0" dirty="0"/>
            <a:t>discretion</a:t>
          </a:r>
          <a:r>
            <a:rPr lang="en-GB" sz="1800" b="0" noProof="0" dirty="0">
              <a:solidFill>
                <a:schemeClr val="bg1"/>
              </a:solidFill>
            </a:rPr>
            <a:t>)</a:t>
          </a:r>
        </a:p>
      </dgm:t>
    </dgm:pt>
    <dgm:pt modelId="{F85E3686-F88D-4E92-A4F1-D1B68B0D20A1}" type="parTrans" cxnId="{87244FB5-BD5E-440C-8D9D-4733D5E891EA}">
      <dgm:prSet/>
      <dgm:spPr/>
      <dgm:t>
        <a:bodyPr/>
        <a:lstStyle/>
        <a:p>
          <a:endParaRPr lang="nl-BE">
            <a:solidFill>
              <a:schemeClr val="tx2"/>
            </a:solidFill>
          </a:endParaRPr>
        </a:p>
      </dgm:t>
    </dgm:pt>
    <dgm:pt modelId="{2175BB9E-162A-45A7-8C9A-383264B45DC5}" type="sibTrans" cxnId="{87244FB5-BD5E-440C-8D9D-4733D5E891EA}">
      <dgm:prSet/>
      <dgm:spPr/>
      <dgm:t>
        <a:bodyPr/>
        <a:lstStyle/>
        <a:p>
          <a:endParaRPr lang="nl-BE">
            <a:solidFill>
              <a:schemeClr val="tx2"/>
            </a:solidFill>
          </a:endParaRPr>
        </a:p>
      </dgm:t>
    </dgm:pt>
    <dgm:pt modelId="{462DF201-F575-41AF-B023-2BD463857C34}">
      <dgm:prSet custT="1"/>
      <dgm:spPr>
        <a:solidFill>
          <a:srgbClr val="51DEB8"/>
        </a:solidFill>
        <a:ln>
          <a:noFill/>
        </a:ln>
      </dgm:spPr>
      <dgm:t>
        <a:bodyPr/>
        <a:lstStyle/>
        <a:p>
          <a:r>
            <a:rPr lang="en-GB" sz="1800" b="1" noProof="0" dirty="0">
              <a:solidFill>
                <a:schemeClr val="tx2"/>
              </a:solidFill>
            </a:rPr>
            <a:t>Monitoring program as a game changer</a:t>
          </a:r>
          <a:endParaRPr lang="en-GB" sz="1800" b="1" i="1" noProof="0" dirty="0">
            <a:solidFill>
              <a:schemeClr val="tx2"/>
            </a:solidFill>
          </a:endParaRPr>
        </a:p>
      </dgm:t>
    </dgm:pt>
    <dgm:pt modelId="{C57A32EC-C287-4ABB-9326-399E2FC8CAD5}" type="parTrans" cxnId="{BFA97363-2B9D-46A0-B228-72D2CEBC3D62}">
      <dgm:prSet/>
      <dgm:spPr/>
      <dgm:t>
        <a:bodyPr/>
        <a:lstStyle/>
        <a:p>
          <a:endParaRPr lang="nl-BE">
            <a:solidFill>
              <a:schemeClr val="tx2"/>
            </a:solidFill>
          </a:endParaRPr>
        </a:p>
      </dgm:t>
    </dgm:pt>
    <dgm:pt modelId="{1344E05C-A8BD-48BD-993C-60BF346166DC}" type="sibTrans" cxnId="{BFA97363-2B9D-46A0-B228-72D2CEBC3D62}">
      <dgm:prSet/>
      <dgm:spPr/>
      <dgm:t>
        <a:bodyPr/>
        <a:lstStyle/>
        <a:p>
          <a:endParaRPr lang="nl-BE">
            <a:solidFill>
              <a:schemeClr val="tx2"/>
            </a:solidFill>
          </a:endParaRPr>
        </a:p>
      </dgm:t>
    </dgm:pt>
    <dgm:pt modelId="{F8FF373B-0128-45DE-9DE8-E25A922EC4E6}">
      <dgm:prSet custT="1"/>
      <dgm:spPr>
        <a:noFill/>
        <a:ln>
          <a:solidFill>
            <a:srgbClr val="51DEB8"/>
          </a:solidFill>
        </a:ln>
      </dgm:spPr>
      <dgm:t>
        <a:bodyPr/>
        <a:lstStyle/>
        <a:p>
          <a:r>
            <a:rPr lang="en-GB" sz="1800" b="1" noProof="0" dirty="0">
              <a:solidFill>
                <a:schemeClr val="bg1"/>
              </a:solidFill>
            </a:rPr>
            <a:t>Several manufacturers: lower prices, allow rental</a:t>
          </a:r>
        </a:p>
      </dgm:t>
    </dgm:pt>
    <dgm:pt modelId="{A0FED646-AFA4-4E3C-B13B-C57DA975A1C9}" type="parTrans" cxnId="{9889B64F-BCE8-4645-95CE-DB84149D3AE1}">
      <dgm:prSet/>
      <dgm:spPr/>
      <dgm:t>
        <a:bodyPr/>
        <a:lstStyle/>
        <a:p>
          <a:endParaRPr lang="nl-BE">
            <a:solidFill>
              <a:schemeClr val="tx2"/>
            </a:solidFill>
          </a:endParaRPr>
        </a:p>
      </dgm:t>
    </dgm:pt>
    <dgm:pt modelId="{5F3F9D41-CAD0-46B4-AF82-5729B2C87AE9}" type="sibTrans" cxnId="{9889B64F-BCE8-4645-95CE-DB84149D3AE1}">
      <dgm:prSet/>
      <dgm:spPr/>
      <dgm:t>
        <a:bodyPr/>
        <a:lstStyle/>
        <a:p>
          <a:endParaRPr lang="nl-BE">
            <a:solidFill>
              <a:schemeClr val="tx2"/>
            </a:solidFill>
          </a:endParaRPr>
        </a:p>
      </dgm:t>
    </dgm:pt>
    <dgm:pt modelId="{EFFC346B-39BB-4F53-9461-11B117DF7A31}">
      <dgm:prSet custT="1"/>
      <dgm:spPr>
        <a:solidFill>
          <a:srgbClr val="51DEB8"/>
        </a:solidFill>
        <a:ln>
          <a:noFill/>
        </a:ln>
      </dgm:spPr>
      <dgm:t>
        <a:bodyPr/>
        <a:lstStyle/>
        <a:p>
          <a:r>
            <a:rPr lang="en-GB" sz="1800" b="1" noProof="0" dirty="0">
              <a:solidFill>
                <a:schemeClr val="tx2"/>
              </a:solidFill>
            </a:rPr>
            <a:t>Territorial coverage of service centres and monitoring centres</a:t>
          </a:r>
        </a:p>
      </dgm:t>
    </dgm:pt>
    <dgm:pt modelId="{2BCD4FCB-B8F1-438F-8E51-80478D31370E}" type="parTrans" cxnId="{EB22114D-4BDD-4FB1-AD33-126E973B24CF}">
      <dgm:prSet/>
      <dgm:spPr/>
      <dgm:t>
        <a:bodyPr/>
        <a:lstStyle/>
        <a:p>
          <a:endParaRPr lang="nl-BE">
            <a:solidFill>
              <a:schemeClr val="tx2"/>
            </a:solidFill>
          </a:endParaRPr>
        </a:p>
      </dgm:t>
    </dgm:pt>
    <dgm:pt modelId="{E87FC0DC-50C8-4EAA-8F71-5D94DA80BAC0}" type="sibTrans" cxnId="{EB22114D-4BDD-4FB1-AD33-126E973B24CF}">
      <dgm:prSet/>
      <dgm:spPr/>
      <dgm:t>
        <a:bodyPr/>
        <a:lstStyle/>
        <a:p>
          <a:endParaRPr lang="nl-BE">
            <a:solidFill>
              <a:schemeClr val="tx2"/>
            </a:solidFill>
          </a:endParaRPr>
        </a:p>
      </dgm:t>
    </dgm:pt>
    <dgm:pt modelId="{D1B548E1-8427-4E37-B799-E8F275BECCD8}">
      <dgm:prSet custT="1"/>
      <dgm:spPr>
        <a:noFill/>
        <a:ln>
          <a:solidFill>
            <a:srgbClr val="51DEB8"/>
          </a:solidFill>
        </a:ln>
      </dgm:spPr>
      <dgm:t>
        <a:bodyPr/>
        <a:lstStyle/>
        <a:p>
          <a:r>
            <a:rPr lang="en-GB" sz="1800" b="1" noProof="0" dirty="0">
              <a:solidFill>
                <a:schemeClr val="bg1"/>
              </a:solidFill>
            </a:rPr>
            <a:t>A program/sentence of 5 years is too long</a:t>
          </a:r>
        </a:p>
      </dgm:t>
    </dgm:pt>
    <dgm:pt modelId="{5DD7AC13-6699-4817-BEC6-93002E74E8B1}" type="parTrans" cxnId="{51D1CAF3-6C62-4158-A7B4-15174809CD79}">
      <dgm:prSet/>
      <dgm:spPr/>
      <dgm:t>
        <a:bodyPr/>
        <a:lstStyle/>
        <a:p>
          <a:endParaRPr lang="nl-BE">
            <a:solidFill>
              <a:schemeClr val="tx2"/>
            </a:solidFill>
          </a:endParaRPr>
        </a:p>
      </dgm:t>
    </dgm:pt>
    <dgm:pt modelId="{6CE0FEAF-3B2F-4191-AFDC-64E37BAA4D24}" type="sibTrans" cxnId="{51D1CAF3-6C62-4158-A7B4-15174809CD79}">
      <dgm:prSet/>
      <dgm:spPr/>
      <dgm:t>
        <a:bodyPr/>
        <a:lstStyle/>
        <a:p>
          <a:endParaRPr lang="nl-BE">
            <a:solidFill>
              <a:schemeClr val="tx2"/>
            </a:solidFill>
          </a:endParaRPr>
        </a:p>
      </dgm:t>
    </dgm:pt>
    <dgm:pt modelId="{FE2D65F4-0C7B-4A91-AEB8-52814EB133BB}">
      <dgm:prSet custT="1"/>
      <dgm:spPr>
        <a:solidFill>
          <a:srgbClr val="51DEB8"/>
        </a:solidFill>
        <a:ln>
          <a:noFill/>
        </a:ln>
      </dgm:spPr>
      <dgm:t>
        <a:bodyPr/>
        <a:lstStyle/>
        <a:p>
          <a:r>
            <a:rPr lang="en-GB" sz="1800" b="1" noProof="0" dirty="0">
              <a:solidFill>
                <a:schemeClr val="tx2"/>
              </a:solidFill>
            </a:rPr>
            <a:t>Keep device afterwards - helps keeping up good habits (without program)</a:t>
          </a:r>
        </a:p>
      </dgm:t>
    </dgm:pt>
    <dgm:pt modelId="{4452ECED-9A60-445F-ADDF-46D748F05643}" type="parTrans" cxnId="{8A244F22-D557-449F-AFA9-E70D799A90BB}">
      <dgm:prSet/>
      <dgm:spPr/>
      <dgm:t>
        <a:bodyPr/>
        <a:lstStyle/>
        <a:p>
          <a:endParaRPr lang="nl-BE">
            <a:solidFill>
              <a:schemeClr val="tx2"/>
            </a:solidFill>
          </a:endParaRPr>
        </a:p>
      </dgm:t>
    </dgm:pt>
    <dgm:pt modelId="{CBAC5818-67B8-4A87-BC9C-79A0E7E5CB18}" type="sibTrans" cxnId="{8A244F22-D557-449F-AFA9-E70D799A90BB}">
      <dgm:prSet/>
      <dgm:spPr/>
      <dgm:t>
        <a:bodyPr/>
        <a:lstStyle/>
        <a:p>
          <a:endParaRPr lang="nl-BE">
            <a:solidFill>
              <a:schemeClr val="tx2"/>
            </a:solidFill>
          </a:endParaRPr>
        </a:p>
      </dgm:t>
    </dgm:pt>
    <dgm:pt modelId="{08322AA7-C590-41B6-A6E1-89FD9A78377B}">
      <dgm:prSet custT="1"/>
      <dgm:spPr>
        <a:noFill/>
        <a:ln>
          <a:solidFill>
            <a:srgbClr val="51DEB8"/>
          </a:solidFill>
        </a:ln>
      </dgm:spPr>
      <dgm:t>
        <a:bodyPr/>
        <a:lstStyle/>
        <a:p>
          <a:r>
            <a:rPr lang="en-GB" sz="1800" b="1" noProof="0" dirty="0">
              <a:solidFill>
                <a:schemeClr val="bg1"/>
              </a:solidFill>
            </a:rPr>
            <a:t>Threshold at 0.2 </a:t>
          </a:r>
          <a:r>
            <a:rPr lang="nl-BE" sz="1800" b="1" noProof="0" dirty="0">
              <a:solidFill>
                <a:schemeClr val="bg1"/>
              </a:solidFill>
            </a:rPr>
            <a:t>‰</a:t>
          </a:r>
          <a:r>
            <a:rPr lang="en-GB" sz="1800" b="1" noProof="0" dirty="0">
              <a:solidFill>
                <a:schemeClr val="bg1"/>
              </a:solidFill>
            </a:rPr>
            <a:t> (zero tolerance)</a:t>
          </a:r>
        </a:p>
      </dgm:t>
    </dgm:pt>
    <dgm:pt modelId="{98F289DD-930D-48A4-9A90-FD22F449ADFA}" type="parTrans" cxnId="{0041A4C9-62DB-47E0-A6A6-8CCA317887BB}">
      <dgm:prSet/>
      <dgm:spPr/>
      <dgm:t>
        <a:bodyPr/>
        <a:lstStyle/>
        <a:p>
          <a:endParaRPr lang="nl-BE">
            <a:solidFill>
              <a:schemeClr val="tx2"/>
            </a:solidFill>
          </a:endParaRPr>
        </a:p>
      </dgm:t>
    </dgm:pt>
    <dgm:pt modelId="{C90DD423-4447-4167-907B-0B1A315F48F2}" type="sibTrans" cxnId="{0041A4C9-62DB-47E0-A6A6-8CCA317887BB}">
      <dgm:prSet/>
      <dgm:spPr/>
      <dgm:t>
        <a:bodyPr/>
        <a:lstStyle/>
        <a:p>
          <a:endParaRPr lang="nl-BE">
            <a:solidFill>
              <a:schemeClr val="tx2"/>
            </a:solidFill>
          </a:endParaRPr>
        </a:p>
      </dgm:t>
    </dgm:pt>
    <dgm:pt modelId="{25247871-44FA-454D-9539-DB2D14985FD2}">
      <dgm:prSet custT="1"/>
      <dgm:spPr>
        <a:solidFill>
          <a:srgbClr val="51DEB8"/>
        </a:solidFill>
        <a:ln>
          <a:noFill/>
        </a:ln>
      </dgm:spPr>
      <dgm:t>
        <a:bodyPr/>
        <a:lstStyle/>
        <a:p>
          <a:r>
            <a:rPr lang="en-GB" sz="1800" b="1" noProof="0" dirty="0">
              <a:solidFill>
                <a:schemeClr val="tx2"/>
              </a:solidFill>
            </a:rPr>
            <a:t>Annual verification of device by an accredited body </a:t>
          </a:r>
          <a:r>
            <a:rPr lang="en-GB" sz="1800" b="0" noProof="0" dirty="0">
              <a:solidFill>
                <a:schemeClr val="tx2"/>
              </a:solidFill>
            </a:rPr>
            <a:t>(independency)</a:t>
          </a:r>
        </a:p>
      </dgm:t>
    </dgm:pt>
    <dgm:pt modelId="{A39B1628-FEDF-4E87-BFB3-4AFBCA5B3099}" type="parTrans" cxnId="{31E56715-4EEC-4C1F-80E9-746831D1D080}">
      <dgm:prSet/>
      <dgm:spPr/>
      <dgm:t>
        <a:bodyPr/>
        <a:lstStyle/>
        <a:p>
          <a:endParaRPr lang="nl-BE">
            <a:solidFill>
              <a:schemeClr val="tx2"/>
            </a:solidFill>
          </a:endParaRPr>
        </a:p>
      </dgm:t>
    </dgm:pt>
    <dgm:pt modelId="{0E248878-F046-49B1-B0B9-2B97703023AE}" type="sibTrans" cxnId="{31E56715-4EEC-4C1F-80E9-746831D1D080}">
      <dgm:prSet/>
      <dgm:spPr/>
      <dgm:t>
        <a:bodyPr/>
        <a:lstStyle/>
        <a:p>
          <a:endParaRPr lang="nl-BE">
            <a:solidFill>
              <a:schemeClr val="tx2"/>
            </a:solidFill>
          </a:endParaRPr>
        </a:p>
      </dgm:t>
    </dgm:pt>
    <dgm:pt modelId="{9BD2F0DD-DC56-4CC7-8F33-7FCA583BC88F}" type="pres">
      <dgm:prSet presAssocID="{88F7779A-BA42-4B25-A906-093F4EC2B5BE}" presName="linear" presStyleCnt="0">
        <dgm:presLayoutVars>
          <dgm:animLvl val="lvl"/>
          <dgm:resizeHandles val="exact"/>
        </dgm:presLayoutVars>
      </dgm:prSet>
      <dgm:spPr/>
    </dgm:pt>
    <dgm:pt modelId="{A27B13C4-FDCE-4EB0-A9CE-E401E7CC6CB6}" type="pres">
      <dgm:prSet presAssocID="{462DF201-F575-41AF-B023-2BD463857C34}" presName="parentText" presStyleLbl="node1" presStyleIdx="0" presStyleCnt="8" custLinFactNeighborX="-1498" custLinFactNeighborY="-13186">
        <dgm:presLayoutVars>
          <dgm:chMax val="0"/>
          <dgm:bulletEnabled val="1"/>
        </dgm:presLayoutVars>
      </dgm:prSet>
      <dgm:spPr/>
    </dgm:pt>
    <dgm:pt modelId="{F1258628-481C-455E-8B7B-8BBAFF12EFF5}" type="pres">
      <dgm:prSet presAssocID="{1344E05C-A8BD-48BD-993C-60BF346166DC}" presName="spacer" presStyleCnt="0"/>
      <dgm:spPr/>
    </dgm:pt>
    <dgm:pt modelId="{0D3A0771-303A-40D6-9F19-B5B7B347C0F5}" type="pres">
      <dgm:prSet presAssocID="{DEC0C6F9-78E1-4E5A-894F-DB03DC3BAB44}" presName="parentText" presStyleLbl="node1" presStyleIdx="1" presStyleCnt="8">
        <dgm:presLayoutVars>
          <dgm:chMax val="0"/>
          <dgm:bulletEnabled val="1"/>
        </dgm:presLayoutVars>
      </dgm:prSet>
      <dgm:spPr/>
    </dgm:pt>
    <dgm:pt modelId="{BD1A3C3B-AD51-4138-A43D-41503E72E274}" type="pres">
      <dgm:prSet presAssocID="{2175BB9E-162A-45A7-8C9A-383264B45DC5}" presName="spacer" presStyleCnt="0"/>
      <dgm:spPr/>
    </dgm:pt>
    <dgm:pt modelId="{4E31C0F0-03C4-4E38-A942-D5C0204968BC}" type="pres">
      <dgm:prSet presAssocID="{25247871-44FA-454D-9539-DB2D14985FD2}" presName="parentText" presStyleLbl="node1" presStyleIdx="2" presStyleCnt="8">
        <dgm:presLayoutVars>
          <dgm:chMax val="0"/>
          <dgm:bulletEnabled val="1"/>
        </dgm:presLayoutVars>
      </dgm:prSet>
      <dgm:spPr/>
    </dgm:pt>
    <dgm:pt modelId="{2538DC3D-9114-46EC-B9F3-A0BC81B48E4C}" type="pres">
      <dgm:prSet presAssocID="{0E248878-F046-49B1-B0B9-2B97703023AE}" presName="spacer" presStyleCnt="0"/>
      <dgm:spPr/>
    </dgm:pt>
    <dgm:pt modelId="{A2C543C9-F976-4C8C-B51B-3433BD9CE540}" type="pres">
      <dgm:prSet presAssocID="{F8FF373B-0128-45DE-9DE8-E25A922EC4E6}" presName="parentText" presStyleLbl="node1" presStyleIdx="3" presStyleCnt="8">
        <dgm:presLayoutVars>
          <dgm:chMax val="0"/>
          <dgm:bulletEnabled val="1"/>
        </dgm:presLayoutVars>
      </dgm:prSet>
      <dgm:spPr/>
    </dgm:pt>
    <dgm:pt modelId="{4FE0912D-2B31-48D1-A2D6-DAC64804C59F}" type="pres">
      <dgm:prSet presAssocID="{5F3F9D41-CAD0-46B4-AF82-5729B2C87AE9}" presName="spacer" presStyleCnt="0"/>
      <dgm:spPr/>
    </dgm:pt>
    <dgm:pt modelId="{F47B4978-1446-43AF-A17C-4A894D0384CA}" type="pres">
      <dgm:prSet presAssocID="{EFFC346B-39BB-4F53-9461-11B117DF7A31}" presName="parentText" presStyleLbl="node1" presStyleIdx="4" presStyleCnt="8">
        <dgm:presLayoutVars>
          <dgm:chMax val="0"/>
          <dgm:bulletEnabled val="1"/>
        </dgm:presLayoutVars>
      </dgm:prSet>
      <dgm:spPr/>
    </dgm:pt>
    <dgm:pt modelId="{5E20FEAF-50B0-43B6-AE10-7110C2783877}" type="pres">
      <dgm:prSet presAssocID="{E87FC0DC-50C8-4EAA-8F71-5D94DA80BAC0}" presName="spacer" presStyleCnt="0"/>
      <dgm:spPr/>
    </dgm:pt>
    <dgm:pt modelId="{8E59A018-BD03-449B-90EF-58BDE676294B}" type="pres">
      <dgm:prSet presAssocID="{D1B548E1-8427-4E37-B799-E8F275BECCD8}" presName="parentText" presStyleLbl="node1" presStyleIdx="5" presStyleCnt="8">
        <dgm:presLayoutVars>
          <dgm:chMax val="0"/>
          <dgm:bulletEnabled val="1"/>
        </dgm:presLayoutVars>
      </dgm:prSet>
      <dgm:spPr/>
    </dgm:pt>
    <dgm:pt modelId="{566471E8-45B5-4BCC-8C3E-9D9AD8DDF8BF}" type="pres">
      <dgm:prSet presAssocID="{6CE0FEAF-3B2F-4191-AFDC-64E37BAA4D24}" presName="spacer" presStyleCnt="0"/>
      <dgm:spPr/>
    </dgm:pt>
    <dgm:pt modelId="{61A0B6BE-6497-4D9D-820C-594A2A9A5899}" type="pres">
      <dgm:prSet presAssocID="{FE2D65F4-0C7B-4A91-AEB8-52814EB133BB}" presName="parentText" presStyleLbl="node1" presStyleIdx="6" presStyleCnt="8">
        <dgm:presLayoutVars>
          <dgm:chMax val="0"/>
          <dgm:bulletEnabled val="1"/>
        </dgm:presLayoutVars>
      </dgm:prSet>
      <dgm:spPr/>
    </dgm:pt>
    <dgm:pt modelId="{818D5DB3-C4B3-44EC-8EE0-6802FAD3CBE8}" type="pres">
      <dgm:prSet presAssocID="{CBAC5818-67B8-4A87-BC9C-79A0E7E5CB18}" presName="spacer" presStyleCnt="0"/>
      <dgm:spPr/>
    </dgm:pt>
    <dgm:pt modelId="{0ADEB08A-E66F-4A7B-8683-37958F3BF5FF}" type="pres">
      <dgm:prSet presAssocID="{08322AA7-C590-41B6-A6E1-89FD9A78377B}" presName="parentText" presStyleLbl="node1" presStyleIdx="7" presStyleCnt="8" custLinFactNeighborX="-590" custLinFactNeighborY="14886">
        <dgm:presLayoutVars>
          <dgm:chMax val="0"/>
          <dgm:bulletEnabled val="1"/>
        </dgm:presLayoutVars>
      </dgm:prSet>
      <dgm:spPr/>
    </dgm:pt>
  </dgm:ptLst>
  <dgm:cxnLst>
    <dgm:cxn modelId="{31E56715-4EEC-4C1F-80E9-746831D1D080}" srcId="{88F7779A-BA42-4B25-A906-093F4EC2B5BE}" destId="{25247871-44FA-454D-9539-DB2D14985FD2}" srcOrd="2" destOrd="0" parTransId="{A39B1628-FEDF-4E87-BFB3-4AFBCA5B3099}" sibTransId="{0E248878-F046-49B1-B0B9-2B97703023AE}"/>
    <dgm:cxn modelId="{A2AEE31B-4947-458F-84FF-49336E302579}" type="presOf" srcId="{F8FF373B-0128-45DE-9DE8-E25A922EC4E6}" destId="{A2C543C9-F976-4C8C-B51B-3433BD9CE540}" srcOrd="0" destOrd="0" presId="urn:microsoft.com/office/officeart/2005/8/layout/vList2"/>
    <dgm:cxn modelId="{8A244F22-D557-449F-AFA9-E70D799A90BB}" srcId="{88F7779A-BA42-4B25-A906-093F4EC2B5BE}" destId="{FE2D65F4-0C7B-4A91-AEB8-52814EB133BB}" srcOrd="6" destOrd="0" parTransId="{4452ECED-9A60-445F-ADDF-46D748F05643}" sibTransId="{CBAC5818-67B8-4A87-BC9C-79A0E7E5CB18}"/>
    <dgm:cxn modelId="{FCDED933-EF32-4269-9052-EBE41E7C78B7}" type="presOf" srcId="{462DF201-F575-41AF-B023-2BD463857C34}" destId="{A27B13C4-FDCE-4EB0-A9CE-E401E7CC6CB6}" srcOrd="0" destOrd="0" presId="urn:microsoft.com/office/officeart/2005/8/layout/vList2"/>
    <dgm:cxn modelId="{37E37838-27DC-487D-B250-C103E8ADF940}" type="presOf" srcId="{25247871-44FA-454D-9539-DB2D14985FD2}" destId="{4E31C0F0-03C4-4E38-A942-D5C0204968BC}" srcOrd="0" destOrd="0" presId="urn:microsoft.com/office/officeart/2005/8/layout/vList2"/>
    <dgm:cxn modelId="{E0C4263F-B032-43B6-997F-245E673788B4}" type="presOf" srcId="{EFFC346B-39BB-4F53-9461-11B117DF7A31}" destId="{F47B4978-1446-43AF-A17C-4A894D0384CA}" srcOrd="0" destOrd="0" presId="urn:microsoft.com/office/officeart/2005/8/layout/vList2"/>
    <dgm:cxn modelId="{BFA97363-2B9D-46A0-B228-72D2CEBC3D62}" srcId="{88F7779A-BA42-4B25-A906-093F4EC2B5BE}" destId="{462DF201-F575-41AF-B023-2BD463857C34}" srcOrd="0" destOrd="0" parTransId="{C57A32EC-C287-4ABB-9326-399E2FC8CAD5}" sibTransId="{1344E05C-A8BD-48BD-993C-60BF346166DC}"/>
    <dgm:cxn modelId="{0A65A444-96FC-48A2-B3E2-7738DDE46FB4}" type="presOf" srcId="{08322AA7-C590-41B6-A6E1-89FD9A78377B}" destId="{0ADEB08A-E66F-4A7B-8683-37958F3BF5FF}" srcOrd="0" destOrd="0" presId="urn:microsoft.com/office/officeart/2005/8/layout/vList2"/>
    <dgm:cxn modelId="{EB22114D-4BDD-4FB1-AD33-126E973B24CF}" srcId="{88F7779A-BA42-4B25-A906-093F4EC2B5BE}" destId="{EFFC346B-39BB-4F53-9461-11B117DF7A31}" srcOrd="4" destOrd="0" parTransId="{2BCD4FCB-B8F1-438F-8E51-80478D31370E}" sibTransId="{E87FC0DC-50C8-4EAA-8F71-5D94DA80BAC0}"/>
    <dgm:cxn modelId="{9889B64F-BCE8-4645-95CE-DB84149D3AE1}" srcId="{88F7779A-BA42-4B25-A906-093F4EC2B5BE}" destId="{F8FF373B-0128-45DE-9DE8-E25A922EC4E6}" srcOrd="3" destOrd="0" parTransId="{A0FED646-AFA4-4E3C-B13B-C57DA975A1C9}" sibTransId="{5F3F9D41-CAD0-46B4-AF82-5729B2C87AE9}"/>
    <dgm:cxn modelId="{EE0DF2A2-6241-44B3-B212-1750C69A99F3}" type="presOf" srcId="{DEC0C6F9-78E1-4E5A-894F-DB03DC3BAB44}" destId="{0D3A0771-303A-40D6-9F19-B5B7B347C0F5}" srcOrd="0" destOrd="0" presId="urn:microsoft.com/office/officeart/2005/8/layout/vList2"/>
    <dgm:cxn modelId="{15CA3BAC-C2AE-4448-BECD-025687B9FA29}" type="presOf" srcId="{88F7779A-BA42-4B25-A906-093F4EC2B5BE}" destId="{9BD2F0DD-DC56-4CC7-8F33-7FCA583BC88F}" srcOrd="0" destOrd="0" presId="urn:microsoft.com/office/officeart/2005/8/layout/vList2"/>
    <dgm:cxn modelId="{87244FB5-BD5E-440C-8D9D-4733D5E891EA}" srcId="{88F7779A-BA42-4B25-A906-093F4EC2B5BE}" destId="{DEC0C6F9-78E1-4E5A-894F-DB03DC3BAB44}" srcOrd="1" destOrd="0" parTransId="{F85E3686-F88D-4E92-A4F1-D1B68B0D20A1}" sibTransId="{2175BB9E-162A-45A7-8C9A-383264B45DC5}"/>
    <dgm:cxn modelId="{0041A4C9-62DB-47E0-A6A6-8CCA317887BB}" srcId="{88F7779A-BA42-4B25-A906-093F4EC2B5BE}" destId="{08322AA7-C590-41B6-A6E1-89FD9A78377B}" srcOrd="7" destOrd="0" parTransId="{98F289DD-930D-48A4-9A90-FD22F449ADFA}" sibTransId="{C90DD423-4447-4167-907B-0B1A315F48F2}"/>
    <dgm:cxn modelId="{35DECED1-1679-4BCD-B0E7-791BA8FE99B3}" type="presOf" srcId="{FE2D65F4-0C7B-4A91-AEB8-52814EB133BB}" destId="{61A0B6BE-6497-4D9D-820C-594A2A9A5899}" srcOrd="0" destOrd="0" presId="urn:microsoft.com/office/officeart/2005/8/layout/vList2"/>
    <dgm:cxn modelId="{51D1CAF3-6C62-4158-A7B4-15174809CD79}" srcId="{88F7779A-BA42-4B25-A906-093F4EC2B5BE}" destId="{D1B548E1-8427-4E37-B799-E8F275BECCD8}" srcOrd="5" destOrd="0" parTransId="{5DD7AC13-6699-4817-BEC6-93002E74E8B1}" sibTransId="{6CE0FEAF-3B2F-4191-AFDC-64E37BAA4D24}"/>
    <dgm:cxn modelId="{F6D07FF7-1E56-4ACB-AF2E-D0A68E2A6A6F}" type="presOf" srcId="{D1B548E1-8427-4E37-B799-E8F275BECCD8}" destId="{8E59A018-BD03-449B-90EF-58BDE676294B}" srcOrd="0" destOrd="0" presId="urn:microsoft.com/office/officeart/2005/8/layout/vList2"/>
    <dgm:cxn modelId="{F9B33068-C01C-4AC9-B7DD-B52E3C8BDDF2}" type="presParOf" srcId="{9BD2F0DD-DC56-4CC7-8F33-7FCA583BC88F}" destId="{A27B13C4-FDCE-4EB0-A9CE-E401E7CC6CB6}" srcOrd="0" destOrd="0" presId="urn:microsoft.com/office/officeart/2005/8/layout/vList2"/>
    <dgm:cxn modelId="{444DE812-EF31-4D67-AA50-72579E7C95F5}" type="presParOf" srcId="{9BD2F0DD-DC56-4CC7-8F33-7FCA583BC88F}" destId="{F1258628-481C-455E-8B7B-8BBAFF12EFF5}" srcOrd="1" destOrd="0" presId="urn:microsoft.com/office/officeart/2005/8/layout/vList2"/>
    <dgm:cxn modelId="{E619AF9C-527D-431D-83B3-97220D93187B}" type="presParOf" srcId="{9BD2F0DD-DC56-4CC7-8F33-7FCA583BC88F}" destId="{0D3A0771-303A-40D6-9F19-B5B7B347C0F5}" srcOrd="2" destOrd="0" presId="urn:microsoft.com/office/officeart/2005/8/layout/vList2"/>
    <dgm:cxn modelId="{CF567DD1-80CF-465C-9F1D-1768E60FC97C}" type="presParOf" srcId="{9BD2F0DD-DC56-4CC7-8F33-7FCA583BC88F}" destId="{BD1A3C3B-AD51-4138-A43D-41503E72E274}" srcOrd="3" destOrd="0" presId="urn:microsoft.com/office/officeart/2005/8/layout/vList2"/>
    <dgm:cxn modelId="{81463BAE-67B9-4095-A5DA-AB2235C5565A}" type="presParOf" srcId="{9BD2F0DD-DC56-4CC7-8F33-7FCA583BC88F}" destId="{4E31C0F0-03C4-4E38-A942-D5C0204968BC}" srcOrd="4" destOrd="0" presId="urn:microsoft.com/office/officeart/2005/8/layout/vList2"/>
    <dgm:cxn modelId="{D9AAB844-DEDD-40C8-A677-C36A85134467}" type="presParOf" srcId="{9BD2F0DD-DC56-4CC7-8F33-7FCA583BC88F}" destId="{2538DC3D-9114-46EC-B9F3-A0BC81B48E4C}" srcOrd="5" destOrd="0" presId="urn:microsoft.com/office/officeart/2005/8/layout/vList2"/>
    <dgm:cxn modelId="{D7CBBCA9-951B-41CD-AC9D-12AD93654E03}" type="presParOf" srcId="{9BD2F0DD-DC56-4CC7-8F33-7FCA583BC88F}" destId="{A2C543C9-F976-4C8C-B51B-3433BD9CE540}" srcOrd="6" destOrd="0" presId="urn:microsoft.com/office/officeart/2005/8/layout/vList2"/>
    <dgm:cxn modelId="{C5A773AA-ABBD-44A7-8A52-4B2B7719D434}" type="presParOf" srcId="{9BD2F0DD-DC56-4CC7-8F33-7FCA583BC88F}" destId="{4FE0912D-2B31-48D1-A2D6-DAC64804C59F}" srcOrd="7" destOrd="0" presId="urn:microsoft.com/office/officeart/2005/8/layout/vList2"/>
    <dgm:cxn modelId="{06D5F040-107E-4091-8DC6-DB9F25D5A06D}" type="presParOf" srcId="{9BD2F0DD-DC56-4CC7-8F33-7FCA583BC88F}" destId="{F47B4978-1446-43AF-A17C-4A894D0384CA}" srcOrd="8" destOrd="0" presId="urn:microsoft.com/office/officeart/2005/8/layout/vList2"/>
    <dgm:cxn modelId="{9F1B1E1A-3ED3-4DF8-915E-BA9ECC1971CB}" type="presParOf" srcId="{9BD2F0DD-DC56-4CC7-8F33-7FCA583BC88F}" destId="{5E20FEAF-50B0-43B6-AE10-7110C2783877}" srcOrd="9" destOrd="0" presId="urn:microsoft.com/office/officeart/2005/8/layout/vList2"/>
    <dgm:cxn modelId="{5DDFA288-BF24-417E-A5BC-D79847A9488D}" type="presParOf" srcId="{9BD2F0DD-DC56-4CC7-8F33-7FCA583BC88F}" destId="{8E59A018-BD03-449B-90EF-58BDE676294B}" srcOrd="10" destOrd="0" presId="urn:microsoft.com/office/officeart/2005/8/layout/vList2"/>
    <dgm:cxn modelId="{664449EC-1C6B-410A-BE2E-DC77A654756B}" type="presParOf" srcId="{9BD2F0DD-DC56-4CC7-8F33-7FCA583BC88F}" destId="{566471E8-45B5-4BCC-8C3E-9D9AD8DDF8BF}" srcOrd="11" destOrd="0" presId="urn:microsoft.com/office/officeart/2005/8/layout/vList2"/>
    <dgm:cxn modelId="{65638205-F3A6-46E5-9F56-1044A2861275}" type="presParOf" srcId="{9BD2F0DD-DC56-4CC7-8F33-7FCA583BC88F}" destId="{61A0B6BE-6497-4D9D-820C-594A2A9A5899}" srcOrd="12" destOrd="0" presId="urn:microsoft.com/office/officeart/2005/8/layout/vList2"/>
    <dgm:cxn modelId="{45AEF1EB-4D4C-4BBF-9434-F7D6C189783A}" type="presParOf" srcId="{9BD2F0DD-DC56-4CC7-8F33-7FCA583BC88F}" destId="{818D5DB3-C4B3-44EC-8EE0-6802FAD3CBE8}" srcOrd="13" destOrd="0" presId="urn:microsoft.com/office/officeart/2005/8/layout/vList2"/>
    <dgm:cxn modelId="{FCA383BD-8D88-4367-B382-43906BDBF917}" type="presParOf" srcId="{9BD2F0DD-DC56-4CC7-8F33-7FCA583BC88F}" destId="{0ADEB08A-E66F-4A7B-8683-37958F3BF5FF}" srcOrd="14" destOrd="0" presId="urn:microsoft.com/office/officeart/2005/8/layout/vList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F7779A-BA42-4B25-A906-093F4EC2B5B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nl-BE"/>
        </a:p>
      </dgm:t>
    </dgm:pt>
    <dgm:pt modelId="{DEC0C6F9-78E1-4E5A-894F-DB03DC3BAB44}">
      <dgm:prSet custT="1"/>
      <dgm:spPr>
        <a:noFill/>
        <a:ln>
          <a:solidFill>
            <a:srgbClr val="51DEB8"/>
          </a:solidFill>
        </a:ln>
      </dgm:spPr>
      <dgm:t>
        <a:bodyPr/>
        <a:lstStyle/>
        <a:p>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Time gap between offence and sanction: 12 - 18 M</a:t>
          </a:r>
        </a:p>
      </dgm:t>
    </dgm:pt>
    <dgm:pt modelId="{F85E3686-F88D-4E92-A4F1-D1B68B0D20A1}" type="parTrans" cxnId="{87244FB5-BD5E-440C-8D9D-4733D5E891EA}">
      <dgm:prSet/>
      <dgm:spPr/>
      <dgm:t>
        <a:bodyPr/>
        <a:lstStyle/>
        <a:p>
          <a:endParaRPr lang="nl-BE">
            <a:solidFill>
              <a:schemeClr val="tx2"/>
            </a:solidFill>
          </a:endParaRPr>
        </a:p>
      </dgm:t>
    </dgm:pt>
    <dgm:pt modelId="{2175BB9E-162A-45A7-8C9A-383264B45DC5}" type="sibTrans" cxnId="{87244FB5-BD5E-440C-8D9D-4733D5E891EA}">
      <dgm:prSet/>
      <dgm:spPr/>
      <dgm:t>
        <a:bodyPr/>
        <a:lstStyle/>
        <a:p>
          <a:endParaRPr lang="nl-BE">
            <a:solidFill>
              <a:schemeClr val="tx2"/>
            </a:solidFill>
          </a:endParaRPr>
        </a:p>
      </dgm:t>
    </dgm:pt>
    <dgm:pt modelId="{462DF201-F575-41AF-B023-2BD463857C34}">
      <dgm:prSet custT="1"/>
      <dgm:spPr>
        <a:solidFill>
          <a:srgbClr val="51DEB8"/>
        </a:solidFill>
        <a:ln>
          <a:noFill/>
        </a:ln>
      </dgm:spPr>
      <dgm:t>
        <a:bodyPr/>
        <a:lstStyle/>
        <a:p>
          <a:r>
            <a:rPr lang="en-GB" sz="2000" b="1" noProof="0" dirty="0">
              <a:solidFill>
                <a:schemeClr val="tx2"/>
              </a:solidFill>
              <a:latin typeface="Tahoma" panose="020B0604030504040204" pitchFamily="34" charset="0"/>
              <a:ea typeface="Tahoma" panose="020B0604030504040204" pitchFamily="34" charset="0"/>
              <a:cs typeface="Tahoma" panose="020B0604030504040204" pitchFamily="34" charset="0"/>
            </a:rPr>
            <a:t>Retest while driving to counter circumvention </a:t>
          </a:r>
          <a:r>
            <a:rPr lang="en-GB" sz="2000" b="0" noProof="0" dirty="0">
              <a:solidFill>
                <a:schemeClr val="tx2"/>
              </a:solidFill>
              <a:latin typeface="Tahoma" panose="020B0604030504040204" pitchFamily="34" charset="0"/>
              <a:ea typeface="Tahoma" panose="020B0604030504040204" pitchFamily="34" charset="0"/>
              <a:cs typeface="Tahoma" panose="020B0604030504040204" pitchFamily="34" charset="0"/>
            </a:rPr>
            <a:t>(retest to be completed within 15’)</a:t>
          </a:r>
          <a:endParaRPr lang="en-GB" sz="2000" b="0" i="1" noProof="0" dirty="0">
            <a:solidFill>
              <a:schemeClr val="tx2"/>
            </a:solidFill>
            <a:latin typeface="Tahoma" panose="020B0604030504040204" pitchFamily="34" charset="0"/>
            <a:ea typeface="Tahoma" panose="020B0604030504040204" pitchFamily="34" charset="0"/>
            <a:cs typeface="Tahoma" panose="020B0604030504040204" pitchFamily="34" charset="0"/>
          </a:endParaRPr>
        </a:p>
      </dgm:t>
    </dgm:pt>
    <dgm:pt modelId="{C57A32EC-C287-4ABB-9326-399E2FC8CAD5}" type="parTrans" cxnId="{BFA97363-2B9D-46A0-B228-72D2CEBC3D62}">
      <dgm:prSet/>
      <dgm:spPr/>
      <dgm:t>
        <a:bodyPr/>
        <a:lstStyle/>
        <a:p>
          <a:endParaRPr lang="nl-BE">
            <a:solidFill>
              <a:schemeClr val="tx2"/>
            </a:solidFill>
          </a:endParaRPr>
        </a:p>
      </dgm:t>
    </dgm:pt>
    <dgm:pt modelId="{1344E05C-A8BD-48BD-993C-60BF346166DC}" type="sibTrans" cxnId="{BFA97363-2B9D-46A0-B228-72D2CEBC3D62}">
      <dgm:prSet/>
      <dgm:spPr/>
      <dgm:t>
        <a:bodyPr/>
        <a:lstStyle/>
        <a:p>
          <a:endParaRPr lang="nl-BE">
            <a:solidFill>
              <a:schemeClr val="tx2"/>
            </a:solidFill>
          </a:endParaRPr>
        </a:p>
      </dgm:t>
    </dgm:pt>
    <dgm:pt modelId="{F8FF373B-0128-45DE-9DE8-E25A922EC4E6}">
      <dgm:prSet custT="1"/>
      <dgm:spPr>
        <a:noFill/>
        <a:ln>
          <a:solidFill>
            <a:srgbClr val="51DEB8"/>
          </a:solidFill>
        </a:ln>
      </dgm:spPr>
      <dgm:t>
        <a:bodyPr/>
        <a:lstStyle/>
        <a:p>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Judges often opt out if they can </a:t>
          </a:r>
          <a:r>
            <a:rPr lang="en-GB" sz="2000" b="0" noProof="0" dirty="0">
              <a:solidFill>
                <a:schemeClr val="bg1"/>
              </a:solidFill>
              <a:latin typeface="Tahoma" panose="020B0604030504040204" pitchFamily="34" charset="0"/>
              <a:ea typeface="Tahoma" panose="020B0604030504040204" pitchFamily="34" charset="0"/>
              <a:cs typeface="Tahoma" panose="020B0604030504040204" pitchFamily="34" charset="0"/>
            </a:rPr>
            <a:t>(first offenders, regional differences)</a:t>
          </a:r>
        </a:p>
      </dgm:t>
    </dgm:pt>
    <dgm:pt modelId="{A0FED646-AFA4-4E3C-B13B-C57DA975A1C9}" type="parTrans" cxnId="{9889B64F-BCE8-4645-95CE-DB84149D3AE1}">
      <dgm:prSet/>
      <dgm:spPr/>
      <dgm:t>
        <a:bodyPr/>
        <a:lstStyle/>
        <a:p>
          <a:endParaRPr lang="nl-BE">
            <a:solidFill>
              <a:schemeClr val="tx2"/>
            </a:solidFill>
          </a:endParaRPr>
        </a:p>
      </dgm:t>
    </dgm:pt>
    <dgm:pt modelId="{5F3F9D41-CAD0-46B4-AF82-5729B2C87AE9}" type="sibTrans" cxnId="{9889B64F-BCE8-4645-95CE-DB84149D3AE1}">
      <dgm:prSet/>
      <dgm:spPr/>
      <dgm:t>
        <a:bodyPr/>
        <a:lstStyle/>
        <a:p>
          <a:endParaRPr lang="nl-BE">
            <a:solidFill>
              <a:schemeClr val="tx2"/>
            </a:solidFill>
          </a:endParaRPr>
        </a:p>
      </dgm:t>
    </dgm:pt>
    <dgm:pt modelId="{D1B548E1-8427-4E37-B799-E8F275BECCD8}">
      <dgm:prSet custT="1"/>
      <dgm:spPr>
        <a:noFill/>
        <a:ln>
          <a:solidFill>
            <a:srgbClr val="51DEB8"/>
          </a:solidFill>
        </a:ln>
      </dgm:spPr>
      <dgm:t>
        <a:bodyPr/>
        <a:lstStyle/>
        <a:p>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Combination of driving ban (+test) + interlock = complex</a:t>
          </a:r>
        </a:p>
      </dgm:t>
    </dgm:pt>
    <dgm:pt modelId="{5DD7AC13-6699-4817-BEC6-93002E74E8B1}" type="parTrans" cxnId="{51D1CAF3-6C62-4158-A7B4-15174809CD79}">
      <dgm:prSet/>
      <dgm:spPr/>
      <dgm:t>
        <a:bodyPr/>
        <a:lstStyle/>
        <a:p>
          <a:endParaRPr lang="nl-BE">
            <a:solidFill>
              <a:schemeClr val="tx2"/>
            </a:solidFill>
          </a:endParaRPr>
        </a:p>
      </dgm:t>
    </dgm:pt>
    <dgm:pt modelId="{6CE0FEAF-3B2F-4191-AFDC-64E37BAA4D24}" type="sibTrans" cxnId="{51D1CAF3-6C62-4158-A7B4-15174809CD79}">
      <dgm:prSet/>
      <dgm:spPr/>
      <dgm:t>
        <a:bodyPr/>
        <a:lstStyle/>
        <a:p>
          <a:endParaRPr lang="nl-BE">
            <a:solidFill>
              <a:schemeClr val="tx2"/>
            </a:solidFill>
          </a:endParaRPr>
        </a:p>
      </dgm:t>
    </dgm:pt>
    <dgm:pt modelId="{25247871-44FA-454D-9539-DB2D14985FD2}">
      <dgm:prSet custT="1"/>
      <dgm:spPr>
        <a:solidFill>
          <a:srgbClr val="51DEB8"/>
        </a:solidFill>
        <a:ln>
          <a:noFill/>
        </a:ln>
      </dgm:spPr>
      <dgm:t>
        <a:bodyPr/>
        <a:lstStyle/>
        <a:p>
          <a:r>
            <a:rPr lang="en-GB" sz="2000" b="1" noProof="0" dirty="0">
              <a:solidFill>
                <a:schemeClr val="tx2"/>
              </a:solidFill>
              <a:latin typeface="Tahoma" panose="020B0604030504040204" pitchFamily="34" charset="0"/>
              <a:ea typeface="Tahoma" panose="020B0604030504040204" pitchFamily="34" charset="0"/>
              <a:cs typeface="Tahoma" panose="020B0604030504040204" pitchFamily="34" charset="0"/>
            </a:rPr>
            <a:t>No standard medical check: quid Alcohol Use Disorder (driving </a:t>
          </a:r>
          <a:r>
            <a:rPr lang="en-GB" sz="2000" b="1" noProof="0">
              <a:solidFill>
                <a:schemeClr val="tx2"/>
              </a:solidFill>
              <a:latin typeface="Tahoma" panose="020B0604030504040204" pitchFamily="34" charset="0"/>
              <a:ea typeface="Tahoma" panose="020B0604030504040204" pitchFamily="34" charset="0"/>
              <a:cs typeface="Tahoma" panose="020B0604030504040204" pitchFamily="34" charset="0"/>
            </a:rPr>
            <a:t>ban)?</a:t>
          </a:r>
          <a:endParaRPr lang="en-GB" sz="2000" b="1" noProof="0" dirty="0">
            <a:solidFill>
              <a:schemeClr val="tx2"/>
            </a:solidFill>
            <a:latin typeface="Tahoma" panose="020B0604030504040204" pitchFamily="34" charset="0"/>
            <a:ea typeface="Tahoma" panose="020B0604030504040204" pitchFamily="34" charset="0"/>
            <a:cs typeface="Tahoma" panose="020B0604030504040204" pitchFamily="34" charset="0"/>
          </a:endParaRPr>
        </a:p>
      </dgm:t>
    </dgm:pt>
    <dgm:pt modelId="{A39B1628-FEDF-4E87-BFB3-4AFBCA5B3099}" type="parTrans" cxnId="{31E56715-4EEC-4C1F-80E9-746831D1D080}">
      <dgm:prSet/>
      <dgm:spPr/>
      <dgm:t>
        <a:bodyPr/>
        <a:lstStyle/>
        <a:p>
          <a:endParaRPr lang="nl-BE">
            <a:solidFill>
              <a:schemeClr val="tx2"/>
            </a:solidFill>
          </a:endParaRPr>
        </a:p>
      </dgm:t>
    </dgm:pt>
    <dgm:pt modelId="{0E248878-F046-49B1-B0B9-2B97703023AE}" type="sibTrans" cxnId="{31E56715-4EEC-4C1F-80E9-746831D1D080}">
      <dgm:prSet/>
      <dgm:spPr/>
      <dgm:t>
        <a:bodyPr/>
        <a:lstStyle/>
        <a:p>
          <a:endParaRPr lang="nl-BE">
            <a:solidFill>
              <a:schemeClr val="tx2"/>
            </a:solidFill>
          </a:endParaRPr>
        </a:p>
      </dgm:t>
    </dgm:pt>
    <dgm:pt modelId="{6492722A-FFB4-4382-9113-508FFD7FA50E}">
      <dgm:prSet phldrT="[Tekst]"/>
      <dgm:spPr>
        <a:noFill/>
        <a:ln>
          <a:solidFill>
            <a:srgbClr val="51DEB8"/>
          </a:solidFill>
        </a:ln>
      </dgm:spPr>
      <dgm:t>
        <a:bodyPr/>
        <a:lstStyle/>
        <a:p>
          <a:r>
            <a:rPr lang="en-GB" b="1" noProof="0" dirty="0"/>
            <a:t>Financial cost</a:t>
          </a:r>
        </a:p>
      </dgm:t>
    </dgm:pt>
    <dgm:pt modelId="{C64F879E-9C62-401C-918B-AB317985A652}" type="parTrans" cxnId="{1A08CF10-ED3F-4232-AAD8-EE9126F650D3}">
      <dgm:prSet/>
      <dgm:spPr/>
      <dgm:t>
        <a:bodyPr/>
        <a:lstStyle/>
        <a:p>
          <a:endParaRPr lang="nl-BE"/>
        </a:p>
      </dgm:t>
    </dgm:pt>
    <dgm:pt modelId="{CA3F5EDE-AA38-4F29-B1F0-B2EC9BE8560C}" type="sibTrans" cxnId="{1A08CF10-ED3F-4232-AAD8-EE9126F650D3}">
      <dgm:prSet/>
      <dgm:spPr/>
      <dgm:t>
        <a:bodyPr/>
        <a:lstStyle/>
        <a:p>
          <a:endParaRPr lang="nl-BE"/>
        </a:p>
      </dgm:t>
    </dgm:pt>
    <dgm:pt modelId="{6C3A7481-CF9A-470E-87CD-9461DF1DAE63}">
      <dgm:prSet phldrT="[Tekst]" phldr="0"/>
      <dgm:spPr>
        <a:solidFill>
          <a:srgbClr val="51DEB8"/>
        </a:solidFill>
        <a:ln>
          <a:noFill/>
        </a:ln>
      </dgm:spPr>
      <dgm:t>
        <a:bodyPr/>
        <a:lstStyle/>
        <a:p>
          <a:r>
            <a:rPr lang="en-GB" b="1" noProof="0" dirty="0">
              <a:solidFill>
                <a:schemeClr val="tx1"/>
              </a:solidFill>
            </a:rPr>
            <a:t>Criteria to impose Alcohol Ignition Interlocks</a:t>
          </a:r>
        </a:p>
      </dgm:t>
    </dgm:pt>
    <dgm:pt modelId="{86A6309F-735B-4BB8-93A9-8497E0364DF8}" type="parTrans" cxnId="{C9B83DDC-D395-4930-AA23-E1D695C7684E}">
      <dgm:prSet/>
      <dgm:spPr/>
      <dgm:t>
        <a:bodyPr/>
        <a:lstStyle/>
        <a:p>
          <a:endParaRPr lang="nl-BE"/>
        </a:p>
      </dgm:t>
    </dgm:pt>
    <dgm:pt modelId="{72434F11-0E1D-442A-9F14-AAEE20632B30}" type="sibTrans" cxnId="{C9B83DDC-D395-4930-AA23-E1D695C7684E}">
      <dgm:prSet/>
      <dgm:spPr/>
      <dgm:t>
        <a:bodyPr/>
        <a:lstStyle/>
        <a:p>
          <a:endParaRPr lang="nl-BE"/>
        </a:p>
      </dgm:t>
    </dgm:pt>
    <dgm:pt modelId="{FA366ACD-861B-4657-8BC1-707BFA45E6DB}">
      <dgm:prSet phldrT="[Tekst]"/>
      <dgm:spPr>
        <a:solidFill>
          <a:srgbClr val="51DEB8"/>
        </a:solidFill>
        <a:ln>
          <a:noFill/>
        </a:ln>
      </dgm:spPr>
      <dgm:t>
        <a:bodyPr/>
        <a:lstStyle/>
        <a:p>
          <a:r>
            <a:rPr lang="en-GB" b="1" noProof="0" dirty="0">
              <a:solidFill>
                <a:schemeClr val="tx1"/>
              </a:solidFill>
            </a:rPr>
            <a:t>Allowing greater flexibility within the program</a:t>
          </a:r>
        </a:p>
      </dgm:t>
    </dgm:pt>
    <dgm:pt modelId="{A279AA27-405E-42F0-B2C0-71B5329DD472}" type="parTrans" cxnId="{4FD5204E-B4DA-47B8-ADF7-509D368B11B5}">
      <dgm:prSet/>
      <dgm:spPr/>
      <dgm:t>
        <a:bodyPr/>
        <a:lstStyle/>
        <a:p>
          <a:endParaRPr lang="nl-BE"/>
        </a:p>
      </dgm:t>
    </dgm:pt>
    <dgm:pt modelId="{006FC78B-3B54-4F09-B8BE-5E38A0CD0F7C}" type="sibTrans" cxnId="{4FD5204E-B4DA-47B8-ADF7-509D368B11B5}">
      <dgm:prSet/>
      <dgm:spPr/>
      <dgm:t>
        <a:bodyPr/>
        <a:lstStyle/>
        <a:p>
          <a:endParaRPr lang="nl-BE"/>
        </a:p>
      </dgm:t>
    </dgm:pt>
    <dgm:pt modelId="{9BD2F0DD-DC56-4CC7-8F33-7FCA583BC88F}" type="pres">
      <dgm:prSet presAssocID="{88F7779A-BA42-4B25-A906-093F4EC2B5BE}" presName="linear" presStyleCnt="0">
        <dgm:presLayoutVars>
          <dgm:animLvl val="lvl"/>
          <dgm:resizeHandles val="exact"/>
        </dgm:presLayoutVars>
      </dgm:prSet>
      <dgm:spPr/>
    </dgm:pt>
    <dgm:pt modelId="{0D3A0771-303A-40D6-9F19-B5B7B347C0F5}" type="pres">
      <dgm:prSet presAssocID="{DEC0C6F9-78E1-4E5A-894F-DB03DC3BAB44}" presName="parentText" presStyleLbl="node1" presStyleIdx="0" presStyleCnt="8">
        <dgm:presLayoutVars>
          <dgm:chMax val="0"/>
          <dgm:bulletEnabled val="1"/>
        </dgm:presLayoutVars>
      </dgm:prSet>
      <dgm:spPr/>
    </dgm:pt>
    <dgm:pt modelId="{BD1A3C3B-AD51-4138-A43D-41503E72E274}" type="pres">
      <dgm:prSet presAssocID="{2175BB9E-162A-45A7-8C9A-383264B45DC5}" presName="spacer" presStyleCnt="0"/>
      <dgm:spPr/>
    </dgm:pt>
    <dgm:pt modelId="{4E31C0F0-03C4-4E38-A942-D5C0204968BC}" type="pres">
      <dgm:prSet presAssocID="{25247871-44FA-454D-9539-DB2D14985FD2}" presName="parentText" presStyleLbl="node1" presStyleIdx="1" presStyleCnt="8">
        <dgm:presLayoutVars>
          <dgm:chMax val="0"/>
          <dgm:bulletEnabled val="1"/>
        </dgm:presLayoutVars>
      </dgm:prSet>
      <dgm:spPr/>
    </dgm:pt>
    <dgm:pt modelId="{2538DC3D-9114-46EC-B9F3-A0BC81B48E4C}" type="pres">
      <dgm:prSet presAssocID="{0E248878-F046-49B1-B0B9-2B97703023AE}" presName="spacer" presStyleCnt="0"/>
      <dgm:spPr/>
    </dgm:pt>
    <dgm:pt modelId="{A2C543C9-F976-4C8C-B51B-3433BD9CE540}" type="pres">
      <dgm:prSet presAssocID="{F8FF373B-0128-45DE-9DE8-E25A922EC4E6}" presName="parentText" presStyleLbl="node1" presStyleIdx="2" presStyleCnt="8">
        <dgm:presLayoutVars>
          <dgm:chMax val="0"/>
          <dgm:bulletEnabled val="1"/>
        </dgm:presLayoutVars>
      </dgm:prSet>
      <dgm:spPr/>
    </dgm:pt>
    <dgm:pt modelId="{4FE0912D-2B31-48D1-A2D6-DAC64804C59F}" type="pres">
      <dgm:prSet presAssocID="{5F3F9D41-CAD0-46B4-AF82-5729B2C87AE9}" presName="spacer" presStyleCnt="0"/>
      <dgm:spPr/>
    </dgm:pt>
    <dgm:pt modelId="{A27B13C4-FDCE-4EB0-A9CE-E401E7CC6CB6}" type="pres">
      <dgm:prSet presAssocID="{462DF201-F575-41AF-B023-2BD463857C34}" presName="parentText" presStyleLbl="node1" presStyleIdx="3" presStyleCnt="8" custLinFactNeighborX="-1498" custLinFactNeighborY="-13186">
        <dgm:presLayoutVars>
          <dgm:chMax val="0"/>
          <dgm:bulletEnabled val="1"/>
        </dgm:presLayoutVars>
      </dgm:prSet>
      <dgm:spPr/>
    </dgm:pt>
    <dgm:pt modelId="{F1258628-481C-455E-8B7B-8BBAFF12EFF5}" type="pres">
      <dgm:prSet presAssocID="{1344E05C-A8BD-48BD-993C-60BF346166DC}" presName="spacer" presStyleCnt="0"/>
      <dgm:spPr/>
    </dgm:pt>
    <dgm:pt modelId="{8E59A018-BD03-449B-90EF-58BDE676294B}" type="pres">
      <dgm:prSet presAssocID="{D1B548E1-8427-4E37-B799-E8F275BECCD8}" presName="parentText" presStyleLbl="node1" presStyleIdx="4" presStyleCnt="8">
        <dgm:presLayoutVars>
          <dgm:chMax val="0"/>
          <dgm:bulletEnabled val="1"/>
        </dgm:presLayoutVars>
      </dgm:prSet>
      <dgm:spPr/>
    </dgm:pt>
    <dgm:pt modelId="{A274BCC5-0F2F-4A43-B4B0-1FD95F449480}" type="pres">
      <dgm:prSet presAssocID="{6CE0FEAF-3B2F-4191-AFDC-64E37BAA4D24}" presName="spacer" presStyleCnt="0"/>
      <dgm:spPr/>
    </dgm:pt>
    <dgm:pt modelId="{D9194E1A-1DDD-4860-9994-2939944D6B1F}" type="pres">
      <dgm:prSet presAssocID="{6C3A7481-CF9A-470E-87CD-9461DF1DAE63}" presName="parentText" presStyleLbl="node1" presStyleIdx="5" presStyleCnt="8">
        <dgm:presLayoutVars>
          <dgm:chMax val="0"/>
          <dgm:bulletEnabled val="1"/>
        </dgm:presLayoutVars>
      </dgm:prSet>
      <dgm:spPr/>
    </dgm:pt>
    <dgm:pt modelId="{886586D4-8109-4CB3-BBDA-958AE8EA77A5}" type="pres">
      <dgm:prSet presAssocID="{72434F11-0E1D-442A-9F14-AAEE20632B30}" presName="spacer" presStyleCnt="0"/>
      <dgm:spPr/>
    </dgm:pt>
    <dgm:pt modelId="{E70EF4D5-618B-413F-8CAA-F6D232850003}" type="pres">
      <dgm:prSet presAssocID="{6492722A-FFB4-4382-9113-508FFD7FA50E}" presName="parentText" presStyleLbl="node1" presStyleIdx="6" presStyleCnt="8">
        <dgm:presLayoutVars>
          <dgm:chMax val="0"/>
          <dgm:bulletEnabled val="1"/>
        </dgm:presLayoutVars>
      </dgm:prSet>
      <dgm:spPr/>
    </dgm:pt>
    <dgm:pt modelId="{D0550237-67CD-442A-92DF-AF5F07C7ACA8}" type="pres">
      <dgm:prSet presAssocID="{CA3F5EDE-AA38-4F29-B1F0-B2EC9BE8560C}" presName="spacer" presStyleCnt="0"/>
      <dgm:spPr/>
    </dgm:pt>
    <dgm:pt modelId="{4045B090-9DE7-4773-A5F3-5B29D5AB7F07}" type="pres">
      <dgm:prSet presAssocID="{FA366ACD-861B-4657-8BC1-707BFA45E6DB}" presName="parentText" presStyleLbl="node1" presStyleIdx="7" presStyleCnt="8" custLinFactNeighborY="-57414">
        <dgm:presLayoutVars>
          <dgm:chMax val="0"/>
          <dgm:bulletEnabled val="1"/>
        </dgm:presLayoutVars>
      </dgm:prSet>
      <dgm:spPr/>
    </dgm:pt>
  </dgm:ptLst>
  <dgm:cxnLst>
    <dgm:cxn modelId="{1A08CF10-ED3F-4232-AAD8-EE9126F650D3}" srcId="{88F7779A-BA42-4B25-A906-093F4EC2B5BE}" destId="{6492722A-FFB4-4382-9113-508FFD7FA50E}" srcOrd="6" destOrd="0" parTransId="{C64F879E-9C62-401C-918B-AB317985A652}" sibTransId="{CA3F5EDE-AA38-4F29-B1F0-B2EC9BE8560C}"/>
    <dgm:cxn modelId="{31E56715-4EEC-4C1F-80E9-746831D1D080}" srcId="{88F7779A-BA42-4B25-A906-093F4EC2B5BE}" destId="{25247871-44FA-454D-9539-DB2D14985FD2}" srcOrd="1" destOrd="0" parTransId="{A39B1628-FEDF-4E87-BFB3-4AFBCA5B3099}" sibTransId="{0E248878-F046-49B1-B0B9-2B97703023AE}"/>
    <dgm:cxn modelId="{7C3D7229-68E7-4DA5-A449-EB91DC38565D}" type="presOf" srcId="{F8FF373B-0128-45DE-9DE8-E25A922EC4E6}" destId="{A2C543C9-F976-4C8C-B51B-3433BD9CE540}" srcOrd="0" destOrd="0" presId="urn:microsoft.com/office/officeart/2005/8/layout/vList2"/>
    <dgm:cxn modelId="{1012EE31-7BDC-479F-AD05-006ECC4F193C}" type="presOf" srcId="{462DF201-F575-41AF-B023-2BD463857C34}" destId="{A27B13C4-FDCE-4EB0-A9CE-E401E7CC6CB6}" srcOrd="0" destOrd="0" presId="urn:microsoft.com/office/officeart/2005/8/layout/vList2"/>
    <dgm:cxn modelId="{CF4F4E5D-07B5-46B3-8C0F-769D75F74F23}" type="presOf" srcId="{6C3A7481-CF9A-470E-87CD-9461DF1DAE63}" destId="{D9194E1A-1DDD-4860-9994-2939944D6B1F}" srcOrd="0" destOrd="0" presId="urn:microsoft.com/office/officeart/2005/8/layout/vList2"/>
    <dgm:cxn modelId="{41505E41-DCB6-4CEB-9FA3-25665FFD5DFD}" type="presOf" srcId="{6492722A-FFB4-4382-9113-508FFD7FA50E}" destId="{E70EF4D5-618B-413F-8CAA-F6D232850003}" srcOrd="0" destOrd="0" presId="urn:microsoft.com/office/officeart/2005/8/layout/vList2"/>
    <dgm:cxn modelId="{BFA97363-2B9D-46A0-B228-72D2CEBC3D62}" srcId="{88F7779A-BA42-4B25-A906-093F4EC2B5BE}" destId="{462DF201-F575-41AF-B023-2BD463857C34}" srcOrd="3" destOrd="0" parTransId="{C57A32EC-C287-4ABB-9326-399E2FC8CAD5}" sibTransId="{1344E05C-A8BD-48BD-993C-60BF346166DC}"/>
    <dgm:cxn modelId="{4FD5204E-B4DA-47B8-ADF7-509D368B11B5}" srcId="{88F7779A-BA42-4B25-A906-093F4EC2B5BE}" destId="{FA366ACD-861B-4657-8BC1-707BFA45E6DB}" srcOrd="7" destOrd="0" parTransId="{A279AA27-405E-42F0-B2C0-71B5329DD472}" sibTransId="{006FC78B-3B54-4F09-B8BE-5E38A0CD0F7C}"/>
    <dgm:cxn modelId="{9889B64F-BCE8-4645-95CE-DB84149D3AE1}" srcId="{88F7779A-BA42-4B25-A906-093F4EC2B5BE}" destId="{F8FF373B-0128-45DE-9DE8-E25A922EC4E6}" srcOrd="2" destOrd="0" parTransId="{A0FED646-AFA4-4E3C-B13B-C57DA975A1C9}" sibTransId="{5F3F9D41-CAD0-46B4-AF82-5729B2C87AE9}"/>
    <dgm:cxn modelId="{15CA3BAC-C2AE-4448-BECD-025687B9FA29}" type="presOf" srcId="{88F7779A-BA42-4B25-A906-093F4EC2B5BE}" destId="{9BD2F0DD-DC56-4CC7-8F33-7FCA583BC88F}" srcOrd="0" destOrd="0" presId="urn:microsoft.com/office/officeart/2005/8/layout/vList2"/>
    <dgm:cxn modelId="{87244FB5-BD5E-440C-8D9D-4733D5E891EA}" srcId="{88F7779A-BA42-4B25-A906-093F4EC2B5BE}" destId="{DEC0C6F9-78E1-4E5A-894F-DB03DC3BAB44}" srcOrd="0" destOrd="0" parTransId="{F85E3686-F88D-4E92-A4F1-D1B68B0D20A1}" sibTransId="{2175BB9E-162A-45A7-8C9A-383264B45DC5}"/>
    <dgm:cxn modelId="{FB810FBC-A798-4682-82D7-BB929CE06A9C}" type="presOf" srcId="{DEC0C6F9-78E1-4E5A-894F-DB03DC3BAB44}" destId="{0D3A0771-303A-40D6-9F19-B5B7B347C0F5}" srcOrd="0" destOrd="0" presId="urn:microsoft.com/office/officeart/2005/8/layout/vList2"/>
    <dgm:cxn modelId="{D24F39D0-6194-4226-B7D4-DFAC8C44E087}" type="presOf" srcId="{FA366ACD-861B-4657-8BC1-707BFA45E6DB}" destId="{4045B090-9DE7-4773-A5F3-5B29D5AB7F07}" srcOrd="0" destOrd="0" presId="urn:microsoft.com/office/officeart/2005/8/layout/vList2"/>
    <dgm:cxn modelId="{B5D52DD2-2C2F-46D8-8FDB-6B9D03E88FC6}" type="presOf" srcId="{D1B548E1-8427-4E37-B799-E8F275BECCD8}" destId="{8E59A018-BD03-449B-90EF-58BDE676294B}" srcOrd="0" destOrd="0" presId="urn:microsoft.com/office/officeart/2005/8/layout/vList2"/>
    <dgm:cxn modelId="{C9B83DDC-D395-4930-AA23-E1D695C7684E}" srcId="{88F7779A-BA42-4B25-A906-093F4EC2B5BE}" destId="{6C3A7481-CF9A-470E-87CD-9461DF1DAE63}" srcOrd="5" destOrd="0" parTransId="{86A6309F-735B-4BB8-93A9-8497E0364DF8}" sibTransId="{72434F11-0E1D-442A-9F14-AAEE20632B30}"/>
    <dgm:cxn modelId="{B6DC18DE-56FC-4F63-867D-3E5782F9D7C8}" type="presOf" srcId="{25247871-44FA-454D-9539-DB2D14985FD2}" destId="{4E31C0F0-03C4-4E38-A942-D5C0204968BC}" srcOrd="0" destOrd="0" presId="urn:microsoft.com/office/officeart/2005/8/layout/vList2"/>
    <dgm:cxn modelId="{51D1CAF3-6C62-4158-A7B4-15174809CD79}" srcId="{88F7779A-BA42-4B25-A906-093F4EC2B5BE}" destId="{D1B548E1-8427-4E37-B799-E8F275BECCD8}" srcOrd="4" destOrd="0" parTransId="{5DD7AC13-6699-4817-BEC6-93002E74E8B1}" sibTransId="{6CE0FEAF-3B2F-4191-AFDC-64E37BAA4D24}"/>
    <dgm:cxn modelId="{F9317DC3-978F-475E-A78C-6682195A4DCD}" type="presParOf" srcId="{9BD2F0DD-DC56-4CC7-8F33-7FCA583BC88F}" destId="{0D3A0771-303A-40D6-9F19-B5B7B347C0F5}" srcOrd="0" destOrd="0" presId="urn:microsoft.com/office/officeart/2005/8/layout/vList2"/>
    <dgm:cxn modelId="{A732B1F9-65B5-4C58-870B-D7CBFD5F98D6}" type="presParOf" srcId="{9BD2F0DD-DC56-4CC7-8F33-7FCA583BC88F}" destId="{BD1A3C3B-AD51-4138-A43D-41503E72E274}" srcOrd="1" destOrd="0" presId="urn:microsoft.com/office/officeart/2005/8/layout/vList2"/>
    <dgm:cxn modelId="{BF6B64B7-536C-435D-888D-B1349AC67B30}" type="presParOf" srcId="{9BD2F0DD-DC56-4CC7-8F33-7FCA583BC88F}" destId="{4E31C0F0-03C4-4E38-A942-D5C0204968BC}" srcOrd="2" destOrd="0" presId="urn:microsoft.com/office/officeart/2005/8/layout/vList2"/>
    <dgm:cxn modelId="{2B7E53D9-005C-4FB6-832D-DAE5D2D93506}" type="presParOf" srcId="{9BD2F0DD-DC56-4CC7-8F33-7FCA583BC88F}" destId="{2538DC3D-9114-46EC-B9F3-A0BC81B48E4C}" srcOrd="3" destOrd="0" presId="urn:microsoft.com/office/officeart/2005/8/layout/vList2"/>
    <dgm:cxn modelId="{F1B3CA35-B37C-4DCC-A6D0-A85B761A521E}" type="presParOf" srcId="{9BD2F0DD-DC56-4CC7-8F33-7FCA583BC88F}" destId="{A2C543C9-F976-4C8C-B51B-3433BD9CE540}" srcOrd="4" destOrd="0" presId="urn:microsoft.com/office/officeart/2005/8/layout/vList2"/>
    <dgm:cxn modelId="{BFB5D038-F6A8-4002-9751-B29BD1CF35F0}" type="presParOf" srcId="{9BD2F0DD-DC56-4CC7-8F33-7FCA583BC88F}" destId="{4FE0912D-2B31-48D1-A2D6-DAC64804C59F}" srcOrd="5" destOrd="0" presId="urn:microsoft.com/office/officeart/2005/8/layout/vList2"/>
    <dgm:cxn modelId="{B0A86964-59FB-47BA-BD48-4266368F1F50}" type="presParOf" srcId="{9BD2F0DD-DC56-4CC7-8F33-7FCA583BC88F}" destId="{A27B13C4-FDCE-4EB0-A9CE-E401E7CC6CB6}" srcOrd="6" destOrd="0" presId="urn:microsoft.com/office/officeart/2005/8/layout/vList2"/>
    <dgm:cxn modelId="{8BB353D0-0F10-41DF-BB60-6364777E1155}" type="presParOf" srcId="{9BD2F0DD-DC56-4CC7-8F33-7FCA583BC88F}" destId="{F1258628-481C-455E-8B7B-8BBAFF12EFF5}" srcOrd="7" destOrd="0" presId="urn:microsoft.com/office/officeart/2005/8/layout/vList2"/>
    <dgm:cxn modelId="{85B4C957-585E-48B0-B635-0CA82AF7EA9D}" type="presParOf" srcId="{9BD2F0DD-DC56-4CC7-8F33-7FCA583BC88F}" destId="{8E59A018-BD03-449B-90EF-58BDE676294B}" srcOrd="8" destOrd="0" presId="urn:microsoft.com/office/officeart/2005/8/layout/vList2"/>
    <dgm:cxn modelId="{F8BFA703-45BE-491E-8F28-085A8CCA4A7C}" type="presParOf" srcId="{9BD2F0DD-DC56-4CC7-8F33-7FCA583BC88F}" destId="{A274BCC5-0F2F-4A43-B4B0-1FD95F449480}" srcOrd="9" destOrd="0" presId="urn:microsoft.com/office/officeart/2005/8/layout/vList2"/>
    <dgm:cxn modelId="{0229B431-701D-48D3-938C-9AAE9A41F2E6}" type="presParOf" srcId="{9BD2F0DD-DC56-4CC7-8F33-7FCA583BC88F}" destId="{D9194E1A-1DDD-4860-9994-2939944D6B1F}" srcOrd="10" destOrd="0" presId="urn:microsoft.com/office/officeart/2005/8/layout/vList2"/>
    <dgm:cxn modelId="{B2D347D4-B328-4F5A-959B-EB2F7A4FA4AD}" type="presParOf" srcId="{9BD2F0DD-DC56-4CC7-8F33-7FCA583BC88F}" destId="{886586D4-8109-4CB3-BBDA-958AE8EA77A5}" srcOrd="11" destOrd="0" presId="urn:microsoft.com/office/officeart/2005/8/layout/vList2"/>
    <dgm:cxn modelId="{CEFFAE15-AA92-4E3F-9DCC-B4516ED71F28}" type="presParOf" srcId="{9BD2F0DD-DC56-4CC7-8F33-7FCA583BC88F}" destId="{E70EF4D5-618B-413F-8CAA-F6D232850003}" srcOrd="12" destOrd="0" presId="urn:microsoft.com/office/officeart/2005/8/layout/vList2"/>
    <dgm:cxn modelId="{3CE85939-3837-43AA-AF49-F9020288D048}" type="presParOf" srcId="{9BD2F0DD-DC56-4CC7-8F33-7FCA583BC88F}" destId="{D0550237-67CD-442A-92DF-AF5F07C7ACA8}" srcOrd="13" destOrd="0" presId="urn:microsoft.com/office/officeart/2005/8/layout/vList2"/>
    <dgm:cxn modelId="{9F47499C-B893-4D9C-89EB-A7CC2A2084B8}" type="presParOf" srcId="{9BD2F0DD-DC56-4CC7-8F33-7FCA583BC88F}" destId="{4045B090-9DE7-4773-A5F3-5B29D5AB7F07}" srcOrd="14" destOrd="0" presId="urn:microsoft.com/office/officeart/2005/8/layout/vList2"/>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1A11B-D16D-4AED-BDB7-C918628B7CC8}">
      <dsp:nvSpPr>
        <dsp:cNvPr id="0" name=""/>
        <dsp:cNvSpPr/>
      </dsp:nvSpPr>
      <dsp:spPr>
        <a:xfrm>
          <a:off x="0" y="161115"/>
          <a:ext cx="10391204" cy="663389"/>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noProof="0" dirty="0">
              <a:solidFill>
                <a:schemeClr val="tx1"/>
              </a:solidFill>
            </a:rPr>
            <a:t>1 year: € 3500</a:t>
          </a:r>
        </a:p>
      </dsp:txBody>
      <dsp:txXfrm>
        <a:off x="32384" y="193499"/>
        <a:ext cx="10326436" cy="598621"/>
      </dsp:txXfrm>
    </dsp:sp>
    <dsp:sp modelId="{99E45AD6-A135-4607-A111-173DECFD9AF6}">
      <dsp:nvSpPr>
        <dsp:cNvPr id="0" name=""/>
        <dsp:cNvSpPr/>
      </dsp:nvSpPr>
      <dsp:spPr>
        <a:xfrm>
          <a:off x="0" y="902265"/>
          <a:ext cx="10391204" cy="663389"/>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noProof="0" dirty="0">
              <a:solidFill>
                <a:schemeClr val="tx1"/>
              </a:solidFill>
            </a:rPr>
            <a:t>3 years: € 6000</a:t>
          </a:r>
        </a:p>
      </dsp:txBody>
      <dsp:txXfrm>
        <a:off x="32384" y="934649"/>
        <a:ext cx="10326436" cy="598621"/>
      </dsp:txXfrm>
    </dsp:sp>
    <dsp:sp modelId="{79CA5AE8-4B91-4B0D-86D0-135E0AF90AAF}">
      <dsp:nvSpPr>
        <dsp:cNvPr id="0" name=""/>
        <dsp:cNvSpPr/>
      </dsp:nvSpPr>
      <dsp:spPr>
        <a:xfrm>
          <a:off x="0" y="1565655"/>
          <a:ext cx="10391204"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921"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GB" sz="2100" kern="1200" noProof="0" dirty="0">
            <a:solidFill>
              <a:schemeClr val="bg1"/>
            </a:solidFill>
          </a:endParaRPr>
        </a:p>
        <a:p>
          <a:pPr marL="228600" lvl="1" indent="-228600" algn="l" defTabSz="933450">
            <a:lnSpc>
              <a:spcPct val="90000"/>
            </a:lnSpc>
            <a:spcBef>
              <a:spcPct val="0"/>
            </a:spcBef>
            <a:spcAft>
              <a:spcPct val="20000"/>
            </a:spcAft>
            <a:buChar char="•"/>
          </a:pPr>
          <a:r>
            <a:rPr lang="en-GB" sz="2100" kern="1200" noProof="0" dirty="0">
              <a:solidFill>
                <a:schemeClr val="bg1"/>
              </a:solidFill>
            </a:rPr>
            <a:t>65-70%: device and downloads</a:t>
          </a:r>
        </a:p>
        <a:p>
          <a:pPr marL="228600" lvl="1" indent="-228600" algn="l" defTabSz="933450">
            <a:lnSpc>
              <a:spcPct val="90000"/>
            </a:lnSpc>
            <a:spcBef>
              <a:spcPct val="0"/>
            </a:spcBef>
            <a:spcAft>
              <a:spcPct val="20000"/>
            </a:spcAft>
            <a:buChar char="•"/>
          </a:pPr>
          <a:r>
            <a:rPr lang="en-GB" sz="2100" kern="1200" noProof="0" dirty="0">
              <a:solidFill>
                <a:schemeClr val="bg1"/>
              </a:solidFill>
            </a:rPr>
            <a:t>30-35%: monitoring program</a:t>
          </a:r>
        </a:p>
        <a:p>
          <a:pPr marL="228600" lvl="1" indent="-228600" algn="l" defTabSz="933450">
            <a:lnSpc>
              <a:spcPct val="90000"/>
            </a:lnSpc>
            <a:spcBef>
              <a:spcPct val="0"/>
            </a:spcBef>
            <a:spcAft>
              <a:spcPct val="20000"/>
            </a:spcAft>
            <a:buChar char="•"/>
          </a:pPr>
          <a:endParaRPr lang="en-GB" sz="2100" kern="1200" noProof="0" dirty="0">
            <a:solidFill>
              <a:schemeClr val="bg1"/>
            </a:solidFill>
          </a:endParaRPr>
        </a:p>
      </dsp:txBody>
      <dsp:txXfrm>
        <a:off x="0" y="1565655"/>
        <a:ext cx="10391204" cy="1453140"/>
      </dsp:txXfrm>
    </dsp:sp>
    <dsp:sp modelId="{4FE4FD53-6841-4812-9FBB-C4EC5DABF247}">
      <dsp:nvSpPr>
        <dsp:cNvPr id="0" name=""/>
        <dsp:cNvSpPr/>
      </dsp:nvSpPr>
      <dsp:spPr>
        <a:xfrm>
          <a:off x="0" y="3018795"/>
          <a:ext cx="10391204" cy="663389"/>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noProof="0" dirty="0">
              <a:solidFill>
                <a:schemeClr val="tx1"/>
              </a:solidFill>
            </a:rPr>
            <a:t>How to </a:t>
          </a:r>
          <a:r>
            <a:rPr lang="en-GB" sz="2700" b="1" kern="1200" noProof="0" dirty="0">
              <a:solidFill>
                <a:schemeClr val="tx1"/>
              </a:solidFill>
            </a:rPr>
            <a:t>lower</a:t>
          </a:r>
          <a:r>
            <a:rPr lang="en-GB" sz="2700" kern="1200" noProof="0" dirty="0">
              <a:solidFill>
                <a:schemeClr val="tx1"/>
              </a:solidFill>
            </a:rPr>
            <a:t> the costs?</a:t>
          </a:r>
        </a:p>
      </dsp:txBody>
      <dsp:txXfrm>
        <a:off x="32384" y="3051179"/>
        <a:ext cx="10326436" cy="598621"/>
      </dsp:txXfrm>
    </dsp:sp>
    <dsp:sp modelId="{675B4392-2851-4710-8C6E-01F6C8C6EAE2}">
      <dsp:nvSpPr>
        <dsp:cNvPr id="0" name=""/>
        <dsp:cNvSpPr/>
      </dsp:nvSpPr>
      <dsp:spPr>
        <a:xfrm>
          <a:off x="0" y="3682185"/>
          <a:ext cx="10391204" cy="1844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921"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GB" sz="2100" kern="1200" noProof="0" dirty="0">
            <a:solidFill>
              <a:schemeClr val="bg1"/>
            </a:solidFill>
          </a:endParaRPr>
        </a:p>
        <a:p>
          <a:pPr marL="228600" lvl="1" indent="-228600" algn="l" defTabSz="933450">
            <a:lnSpc>
              <a:spcPct val="90000"/>
            </a:lnSpc>
            <a:spcBef>
              <a:spcPct val="0"/>
            </a:spcBef>
            <a:spcAft>
              <a:spcPct val="20000"/>
            </a:spcAft>
            <a:buChar char="•"/>
          </a:pPr>
          <a:r>
            <a:rPr lang="en-GB" sz="2100" kern="1200" noProof="0" dirty="0">
              <a:solidFill>
                <a:schemeClr val="bg1"/>
              </a:solidFill>
            </a:rPr>
            <a:t>Judge can allow deduction from the fine</a:t>
          </a:r>
        </a:p>
        <a:p>
          <a:pPr marL="228600" lvl="1" indent="-228600" algn="l" defTabSz="933450">
            <a:lnSpc>
              <a:spcPct val="90000"/>
            </a:lnSpc>
            <a:spcBef>
              <a:spcPct val="0"/>
            </a:spcBef>
            <a:spcAft>
              <a:spcPct val="20000"/>
            </a:spcAft>
            <a:buChar char="•"/>
          </a:pPr>
          <a:r>
            <a:rPr lang="en-GB" sz="2100" kern="1200" noProof="0" dirty="0">
              <a:solidFill>
                <a:schemeClr val="bg1"/>
              </a:solidFill>
            </a:rPr>
            <a:t>Pay by instalments</a:t>
          </a:r>
        </a:p>
        <a:p>
          <a:pPr marL="228600" lvl="1" indent="-228600" algn="l" defTabSz="933450">
            <a:lnSpc>
              <a:spcPct val="90000"/>
            </a:lnSpc>
            <a:spcBef>
              <a:spcPct val="0"/>
            </a:spcBef>
            <a:spcAft>
              <a:spcPct val="20000"/>
            </a:spcAft>
            <a:buChar char="•"/>
          </a:pPr>
          <a:r>
            <a:rPr lang="en-GB" sz="2100" kern="1200" noProof="0" dirty="0">
              <a:solidFill>
                <a:schemeClr val="bg1"/>
              </a:solidFill>
            </a:rPr>
            <a:t>Devices to rent</a:t>
          </a:r>
        </a:p>
        <a:p>
          <a:pPr marL="228600" lvl="1" indent="-228600" algn="l" defTabSz="933450">
            <a:lnSpc>
              <a:spcPct val="90000"/>
            </a:lnSpc>
            <a:spcBef>
              <a:spcPct val="0"/>
            </a:spcBef>
            <a:spcAft>
              <a:spcPct val="20000"/>
            </a:spcAft>
            <a:buChar char="•"/>
          </a:pPr>
          <a:r>
            <a:rPr lang="en-GB" sz="2100" kern="1200" noProof="0" dirty="0">
              <a:solidFill>
                <a:schemeClr val="bg1"/>
              </a:solidFill>
            </a:rPr>
            <a:t>Open market for monitoring centres, service centres and model-approved devices</a:t>
          </a:r>
        </a:p>
      </dsp:txBody>
      <dsp:txXfrm>
        <a:off x="0" y="3682185"/>
        <a:ext cx="10391204" cy="184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B13C4-FDCE-4EB0-A9CE-E401E7CC6CB6}">
      <dsp:nvSpPr>
        <dsp:cNvPr id="0" name=""/>
        <dsp:cNvSpPr/>
      </dsp:nvSpPr>
      <dsp:spPr>
        <a:xfrm>
          <a:off x="0" y="14012"/>
          <a:ext cx="9857006" cy="542880"/>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tx2"/>
              </a:solidFill>
            </a:rPr>
            <a:t>Monitoring program as a game changer</a:t>
          </a:r>
          <a:endParaRPr lang="en-GB" sz="1800" b="1" i="1" kern="1200" noProof="0" dirty="0">
            <a:solidFill>
              <a:schemeClr val="tx2"/>
            </a:solidFill>
          </a:endParaRPr>
        </a:p>
      </dsp:txBody>
      <dsp:txXfrm>
        <a:off x="26501" y="40513"/>
        <a:ext cx="9804004" cy="489878"/>
      </dsp:txXfrm>
    </dsp:sp>
    <dsp:sp modelId="{0D3A0771-303A-40D6-9F19-B5B7B347C0F5}">
      <dsp:nvSpPr>
        <dsp:cNvPr id="0" name=""/>
        <dsp:cNvSpPr/>
      </dsp:nvSpPr>
      <dsp:spPr>
        <a:xfrm>
          <a:off x="0" y="651424"/>
          <a:ext cx="9857006" cy="542880"/>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t>Persuade</a:t>
          </a:r>
          <a:r>
            <a:rPr lang="en-GB" sz="1800" kern="1200" noProof="0" dirty="0"/>
            <a:t> </a:t>
          </a:r>
          <a:r>
            <a:rPr lang="en-GB" sz="1800" b="1" kern="1200" noProof="0" dirty="0">
              <a:solidFill>
                <a:schemeClr val="bg1"/>
              </a:solidFill>
            </a:rPr>
            <a:t> and even impose judges </a:t>
          </a:r>
          <a:r>
            <a:rPr lang="en-GB" sz="1800" b="0" kern="1200" noProof="0" dirty="0">
              <a:solidFill>
                <a:schemeClr val="bg1"/>
              </a:solidFill>
            </a:rPr>
            <a:t>(</a:t>
          </a:r>
          <a:r>
            <a:rPr lang="en-GB" sz="1800" b="0" kern="1200" noProof="0" dirty="0"/>
            <a:t>while </a:t>
          </a:r>
          <a:r>
            <a:rPr lang="en-GB" sz="1800" kern="1200" noProof="0" dirty="0"/>
            <a:t>preserving a degree of judicial </a:t>
          </a:r>
          <a:r>
            <a:rPr lang="en-GB" sz="1800" b="0" kern="1200" noProof="0" dirty="0"/>
            <a:t>discretion</a:t>
          </a:r>
          <a:r>
            <a:rPr lang="en-GB" sz="1800" b="0" kern="1200" noProof="0" dirty="0">
              <a:solidFill>
                <a:schemeClr val="bg1"/>
              </a:solidFill>
            </a:rPr>
            <a:t>)</a:t>
          </a:r>
        </a:p>
      </dsp:txBody>
      <dsp:txXfrm>
        <a:off x="26501" y="677925"/>
        <a:ext cx="9804004" cy="489878"/>
      </dsp:txXfrm>
    </dsp:sp>
    <dsp:sp modelId="{4E31C0F0-03C4-4E38-A942-D5C0204968BC}">
      <dsp:nvSpPr>
        <dsp:cNvPr id="0" name=""/>
        <dsp:cNvSpPr/>
      </dsp:nvSpPr>
      <dsp:spPr>
        <a:xfrm>
          <a:off x="0" y="1277824"/>
          <a:ext cx="9857006" cy="542880"/>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tx2"/>
              </a:solidFill>
            </a:rPr>
            <a:t>Annual verification of device by an accredited body </a:t>
          </a:r>
          <a:r>
            <a:rPr lang="en-GB" sz="1800" b="0" kern="1200" noProof="0" dirty="0">
              <a:solidFill>
                <a:schemeClr val="tx2"/>
              </a:solidFill>
            </a:rPr>
            <a:t>(independency)</a:t>
          </a:r>
        </a:p>
      </dsp:txBody>
      <dsp:txXfrm>
        <a:off x="26501" y="1304325"/>
        <a:ext cx="9804004" cy="489878"/>
      </dsp:txXfrm>
    </dsp:sp>
    <dsp:sp modelId="{A2C543C9-F976-4C8C-B51B-3433BD9CE540}">
      <dsp:nvSpPr>
        <dsp:cNvPr id="0" name=""/>
        <dsp:cNvSpPr/>
      </dsp:nvSpPr>
      <dsp:spPr>
        <a:xfrm>
          <a:off x="0" y="1904224"/>
          <a:ext cx="9857006" cy="542880"/>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bg1"/>
              </a:solidFill>
            </a:rPr>
            <a:t>Several manufacturers: lower prices, allow rental</a:t>
          </a:r>
        </a:p>
      </dsp:txBody>
      <dsp:txXfrm>
        <a:off x="26501" y="1930725"/>
        <a:ext cx="9804004" cy="489878"/>
      </dsp:txXfrm>
    </dsp:sp>
    <dsp:sp modelId="{F47B4978-1446-43AF-A17C-4A894D0384CA}">
      <dsp:nvSpPr>
        <dsp:cNvPr id="0" name=""/>
        <dsp:cNvSpPr/>
      </dsp:nvSpPr>
      <dsp:spPr>
        <a:xfrm>
          <a:off x="0" y="2530624"/>
          <a:ext cx="9857006" cy="542880"/>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tx2"/>
              </a:solidFill>
            </a:rPr>
            <a:t>Territorial coverage of service centres and monitoring centres</a:t>
          </a:r>
        </a:p>
      </dsp:txBody>
      <dsp:txXfrm>
        <a:off x="26501" y="2557125"/>
        <a:ext cx="9804004" cy="489878"/>
      </dsp:txXfrm>
    </dsp:sp>
    <dsp:sp modelId="{8E59A018-BD03-449B-90EF-58BDE676294B}">
      <dsp:nvSpPr>
        <dsp:cNvPr id="0" name=""/>
        <dsp:cNvSpPr/>
      </dsp:nvSpPr>
      <dsp:spPr>
        <a:xfrm>
          <a:off x="0" y="3157024"/>
          <a:ext cx="9857006" cy="542880"/>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bg1"/>
              </a:solidFill>
            </a:rPr>
            <a:t>A program/sentence of 5 years is too long</a:t>
          </a:r>
        </a:p>
      </dsp:txBody>
      <dsp:txXfrm>
        <a:off x="26501" y="3183525"/>
        <a:ext cx="9804004" cy="489878"/>
      </dsp:txXfrm>
    </dsp:sp>
    <dsp:sp modelId="{61A0B6BE-6497-4D9D-820C-594A2A9A5899}">
      <dsp:nvSpPr>
        <dsp:cNvPr id="0" name=""/>
        <dsp:cNvSpPr/>
      </dsp:nvSpPr>
      <dsp:spPr>
        <a:xfrm>
          <a:off x="0" y="3783425"/>
          <a:ext cx="9857006" cy="542880"/>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tx2"/>
              </a:solidFill>
            </a:rPr>
            <a:t>Keep device afterwards - helps keeping up good habits (without program)</a:t>
          </a:r>
        </a:p>
      </dsp:txBody>
      <dsp:txXfrm>
        <a:off x="26501" y="3809926"/>
        <a:ext cx="9804004" cy="489878"/>
      </dsp:txXfrm>
    </dsp:sp>
    <dsp:sp modelId="{0ADEB08A-E66F-4A7B-8683-37958F3BF5FF}">
      <dsp:nvSpPr>
        <dsp:cNvPr id="0" name=""/>
        <dsp:cNvSpPr/>
      </dsp:nvSpPr>
      <dsp:spPr>
        <a:xfrm>
          <a:off x="0" y="4422257"/>
          <a:ext cx="9857006" cy="542880"/>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noProof="0" dirty="0">
              <a:solidFill>
                <a:schemeClr val="bg1"/>
              </a:solidFill>
            </a:rPr>
            <a:t>Threshold at 0.2 </a:t>
          </a:r>
          <a:r>
            <a:rPr lang="nl-BE" sz="1800" b="1" kern="1200" noProof="0" dirty="0">
              <a:solidFill>
                <a:schemeClr val="bg1"/>
              </a:solidFill>
            </a:rPr>
            <a:t>‰</a:t>
          </a:r>
          <a:r>
            <a:rPr lang="en-GB" sz="1800" b="1" kern="1200" noProof="0" dirty="0">
              <a:solidFill>
                <a:schemeClr val="bg1"/>
              </a:solidFill>
            </a:rPr>
            <a:t> (zero tolerance)</a:t>
          </a:r>
        </a:p>
      </dsp:txBody>
      <dsp:txXfrm>
        <a:off x="26501" y="4448758"/>
        <a:ext cx="9804004" cy="489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A0771-303A-40D6-9F19-B5B7B347C0F5}">
      <dsp:nvSpPr>
        <dsp:cNvPr id="0" name=""/>
        <dsp:cNvSpPr/>
      </dsp:nvSpPr>
      <dsp:spPr>
        <a:xfrm>
          <a:off x="0" y="69978"/>
          <a:ext cx="10511358" cy="581782"/>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Time gap between offence and sanction: 12 - 18 M</a:t>
          </a:r>
        </a:p>
      </dsp:txBody>
      <dsp:txXfrm>
        <a:off x="28400" y="98378"/>
        <a:ext cx="10454558" cy="524982"/>
      </dsp:txXfrm>
    </dsp:sp>
    <dsp:sp modelId="{4E31C0F0-03C4-4E38-A942-D5C0204968BC}">
      <dsp:nvSpPr>
        <dsp:cNvPr id="0" name=""/>
        <dsp:cNvSpPr/>
      </dsp:nvSpPr>
      <dsp:spPr>
        <a:xfrm>
          <a:off x="0" y="720880"/>
          <a:ext cx="10511358" cy="581782"/>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noProof="0" dirty="0">
              <a:solidFill>
                <a:schemeClr val="tx2"/>
              </a:solidFill>
              <a:latin typeface="Tahoma" panose="020B0604030504040204" pitchFamily="34" charset="0"/>
              <a:ea typeface="Tahoma" panose="020B0604030504040204" pitchFamily="34" charset="0"/>
              <a:cs typeface="Tahoma" panose="020B0604030504040204" pitchFamily="34" charset="0"/>
            </a:rPr>
            <a:t>No standard medical check: quid Alcohol Use Disorder (driving </a:t>
          </a:r>
          <a:r>
            <a:rPr lang="en-GB" sz="2000" b="1" kern="1200" noProof="0">
              <a:solidFill>
                <a:schemeClr val="tx2"/>
              </a:solidFill>
              <a:latin typeface="Tahoma" panose="020B0604030504040204" pitchFamily="34" charset="0"/>
              <a:ea typeface="Tahoma" panose="020B0604030504040204" pitchFamily="34" charset="0"/>
              <a:cs typeface="Tahoma" panose="020B0604030504040204" pitchFamily="34" charset="0"/>
            </a:rPr>
            <a:t>ban)?</a:t>
          </a:r>
          <a:endParaRPr lang="en-GB" sz="2000" b="1" kern="1200" noProof="0" dirty="0">
            <a:solidFill>
              <a:schemeClr val="tx2"/>
            </a:solidFill>
            <a:latin typeface="Tahoma" panose="020B0604030504040204" pitchFamily="34" charset="0"/>
            <a:ea typeface="Tahoma" panose="020B0604030504040204" pitchFamily="34" charset="0"/>
            <a:cs typeface="Tahoma" panose="020B0604030504040204" pitchFamily="34" charset="0"/>
          </a:endParaRPr>
        </a:p>
      </dsp:txBody>
      <dsp:txXfrm>
        <a:off x="28400" y="749280"/>
        <a:ext cx="10454558" cy="524982"/>
      </dsp:txXfrm>
    </dsp:sp>
    <dsp:sp modelId="{A2C543C9-F976-4C8C-B51B-3433BD9CE540}">
      <dsp:nvSpPr>
        <dsp:cNvPr id="0" name=""/>
        <dsp:cNvSpPr/>
      </dsp:nvSpPr>
      <dsp:spPr>
        <a:xfrm>
          <a:off x="0" y="1371783"/>
          <a:ext cx="10511358" cy="581782"/>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Judges often opt out if they can </a:t>
          </a:r>
          <a:r>
            <a:rPr lang="en-GB" sz="2000" b="0"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(first offenders, regional differences)</a:t>
          </a:r>
        </a:p>
      </dsp:txBody>
      <dsp:txXfrm>
        <a:off x="28400" y="1400183"/>
        <a:ext cx="10454558" cy="524982"/>
      </dsp:txXfrm>
    </dsp:sp>
    <dsp:sp modelId="{A27B13C4-FDCE-4EB0-A9CE-E401E7CC6CB6}">
      <dsp:nvSpPr>
        <dsp:cNvPr id="0" name=""/>
        <dsp:cNvSpPr/>
      </dsp:nvSpPr>
      <dsp:spPr>
        <a:xfrm>
          <a:off x="0" y="2013571"/>
          <a:ext cx="10511358" cy="581782"/>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noProof="0" dirty="0">
              <a:solidFill>
                <a:schemeClr val="tx2"/>
              </a:solidFill>
              <a:latin typeface="Tahoma" panose="020B0604030504040204" pitchFamily="34" charset="0"/>
              <a:ea typeface="Tahoma" panose="020B0604030504040204" pitchFamily="34" charset="0"/>
              <a:cs typeface="Tahoma" panose="020B0604030504040204" pitchFamily="34" charset="0"/>
            </a:rPr>
            <a:t>Retest while driving to counter circumvention </a:t>
          </a:r>
          <a:r>
            <a:rPr lang="en-GB" sz="2000" b="0" kern="1200" noProof="0" dirty="0">
              <a:solidFill>
                <a:schemeClr val="tx2"/>
              </a:solidFill>
              <a:latin typeface="Tahoma" panose="020B0604030504040204" pitchFamily="34" charset="0"/>
              <a:ea typeface="Tahoma" panose="020B0604030504040204" pitchFamily="34" charset="0"/>
              <a:cs typeface="Tahoma" panose="020B0604030504040204" pitchFamily="34" charset="0"/>
            </a:rPr>
            <a:t>(retest to be completed within 15’)</a:t>
          </a:r>
          <a:endParaRPr lang="en-GB" sz="2000" b="0" i="1" kern="1200" noProof="0" dirty="0">
            <a:solidFill>
              <a:schemeClr val="tx2"/>
            </a:solidFill>
            <a:latin typeface="Tahoma" panose="020B0604030504040204" pitchFamily="34" charset="0"/>
            <a:ea typeface="Tahoma" panose="020B0604030504040204" pitchFamily="34" charset="0"/>
            <a:cs typeface="Tahoma" panose="020B0604030504040204" pitchFamily="34" charset="0"/>
          </a:endParaRPr>
        </a:p>
      </dsp:txBody>
      <dsp:txXfrm>
        <a:off x="28400" y="2041971"/>
        <a:ext cx="10454558" cy="524982"/>
      </dsp:txXfrm>
    </dsp:sp>
    <dsp:sp modelId="{8E59A018-BD03-449B-90EF-58BDE676294B}">
      <dsp:nvSpPr>
        <dsp:cNvPr id="0" name=""/>
        <dsp:cNvSpPr/>
      </dsp:nvSpPr>
      <dsp:spPr>
        <a:xfrm>
          <a:off x="0" y="2673588"/>
          <a:ext cx="10511358" cy="581782"/>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Combination of driving ban (+test) + interlock = complex</a:t>
          </a:r>
        </a:p>
      </dsp:txBody>
      <dsp:txXfrm>
        <a:off x="28400" y="2701988"/>
        <a:ext cx="10454558" cy="524982"/>
      </dsp:txXfrm>
    </dsp:sp>
    <dsp:sp modelId="{D9194E1A-1DDD-4860-9994-2939944D6B1F}">
      <dsp:nvSpPr>
        <dsp:cNvPr id="0" name=""/>
        <dsp:cNvSpPr/>
      </dsp:nvSpPr>
      <dsp:spPr>
        <a:xfrm>
          <a:off x="0" y="3324490"/>
          <a:ext cx="10511358" cy="581782"/>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noProof="0" dirty="0">
              <a:solidFill>
                <a:schemeClr val="tx1"/>
              </a:solidFill>
            </a:rPr>
            <a:t>Criteria to impose Alcohol Ignition Interlocks</a:t>
          </a:r>
        </a:p>
      </dsp:txBody>
      <dsp:txXfrm>
        <a:off x="28400" y="3352890"/>
        <a:ext cx="10454558" cy="524982"/>
      </dsp:txXfrm>
    </dsp:sp>
    <dsp:sp modelId="{E70EF4D5-618B-413F-8CAA-F6D232850003}">
      <dsp:nvSpPr>
        <dsp:cNvPr id="0" name=""/>
        <dsp:cNvSpPr/>
      </dsp:nvSpPr>
      <dsp:spPr>
        <a:xfrm>
          <a:off x="0" y="3975393"/>
          <a:ext cx="10511358" cy="581782"/>
        </a:xfrm>
        <a:prstGeom prst="roundRect">
          <a:avLst/>
        </a:prstGeom>
        <a:noFill/>
        <a:ln w="19050" cap="flat" cmpd="sng" algn="ctr">
          <a:solidFill>
            <a:srgbClr val="51DEB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noProof="0" dirty="0"/>
            <a:t>Financial cost</a:t>
          </a:r>
        </a:p>
      </dsp:txBody>
      <dsp:txXfrm>
        <a:off x="28400" y="4003793"/>
        <a:ext cx="10454558" cy="524982"/>
      </dsp:txXfrm>
    </dsp:sp>
    <dsp:sp modelId="{4045B090-9DE7-4773-A5F3-5B29D5AB7F07}">
      <dsp:nvSpPr>
        <dsp:cNvPr id="0" name=""/>
        <dsp:cNvSpPr/>
      </dsp:nvSpPr>
      <dsp:spPr>
        <a:xfrm>
          <a:off x="0" y="4586610"/>
          <a:ext cx="10511358" cy="581782"/>
        </a:xfrm>
        <a:prstGeom prst="roundRect">
          <a:avLst/>
        </a:prstGeom>
        <a:solidFill>
          <a:srgbClr val="51DEB8"/>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noProof="0" dirty="0">
              <a:solidFill>
                <a:schemeClr val="tx1"/>
              </a:solidFill>
            </a:rPr>
            <a:t>Allowing greater flexibility within the program</a:t>
          </a:r>
        </a:p>
      </dsp:txBody>
      <dsp:txXfrm>
        <a:off x="28400" y="4615010"/>
        <a:ext cx="10454558" cy="5249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Tahoma" panose="020B060403050404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Tahoma" panose="020B0604030504040204" pitchFamily="34" charset="0"/>
              </a:defRPr>
            </a:lvl1pPr>
          </a:lstStyle>
          <a:p>
            <a:fld id="{C42D3ED3-B870-D14A-A08A-C05596E641C5}" type="datetimeFigureOut">
              <a:rPr lang="en-US" smtClean="0"/>
              <a:pPr/>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Tahoma" panose="020B060403050404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Tahoma" panose="020B0604030504040204" pitchFamily="34" charset="0"/>
              </a:defRPr>
            </a:lvl1pPr>
          </a:lstStyle>
          <a:p>
            <a:fld id="{C0CED252-9239-7F43-9C37-56E3E4421D80}" type="slidenum">
              <a:rPr lang="en-US" smtClean="0"/>
              <a:pPr/>
              <a:t>‹nr.›</a:t>
            </a:fld>
            <a:endParaRPr lang="en-US"/>
          </a:p>
        </p:txBody>
      </p:sp>
    </p:spTree>
    <p:extLst>
      <p:ext uri="{BB962C8B-B14F-4D97-AF65-F5344CB8AC3E}">
        <p14:creationId xmlns:p14="http://schemas.microsoft.com/office/powerpoint/2010/main" val="3388075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Tahoma" panose="020B060403050404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1</a:t>
            </a:fld>
            <a:endParaRPr lang="en-US"/>
          </a:p>
        </p:txBody>
      </p:sp>
    </p:spTree>
    <p:extLst>
      <p:ext uri="{BB962C8B-B14F-4D97-AF65-F5344CB8AC3E}">
        <p14:creationId xmlns:p14="http://schemas.microsoft.com/office/powerpoint/2010/main" val="3081971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3DF0D-D2A7-ACA9-364A-15C18A2B29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E09BDC-D68B-81AB-BE86-2C04A10D42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693FF29-CB48-AD06-70D5-E8F18CE70395}"/>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76DDB581-BBA4-CBBC-BDE1-6AC1EC4B5E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51C8BA-2E03-4D7C-9C68-61A43CF788A3}" type="slidenum">
              <a:rPr kumimoji="0" lang="nl-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2090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4</a:t>
            </a:fld>
            <a:endParaRPr lang="en-US"/>
          </a:p>
        </p:txBody>
      </p:sp>
    </p:spTree>
    <p:extLst>
      <p:ext uri="{BB962C8B-B14F-4D97-AF65-F5344CB8AC3E}">
        <p14:creationId xmlns:p14="http://schemas.microsoft.com/office/powerpoint/2010/main" val="3115089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C8770-C813-C8AB-EDAF-51C8E8D769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4C39B72-2D59-46F0-12A7-D2EDA1ED573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367862-8845-7F9D-EA2B-F8D0D09F334B}"/>
              </a:ext>
            </a:extLst>
          </p:cNvPr>
          <p:cNvSpPr>
            <a:spLocks noGrp="1"/>
          </p:cNvSpPr>
          <p:nvPr>
            <p:ph type="body" idx="1"/>
          </p:nvPr>
        </p:nvSpPr>
        <p:spPr/>
        <p:txBody>
          <a:bodyPr/>
          <a:lstStyle/>
          <a:p>
            <a:r>
              <a:rPr lang="nl-BE" dirty="0"/>
              <a:t>Random sampling </a:t>
            </a:r>
            <a:r>
              <a:rPr lang="nl-BE" dirty="0" err="1"/>
              <a:t>method</a:t>
            </a:r>
            <a:r>
              <a:rPr lang="nl-BE" dirty="0"/>
              <a:t> Baseline/Trendline project</a:t>
            </a:r>
          </a:p>
          <a:p>
            <a:r>
              <a:rPr lang="nl-BE" dirty="0" err="1"/>
              <a:t>Only</a:t>
            </a:r>
            <a:r>
              <a:rPr lang="nl-BE" dirty="0"/>
              <a:t> </a:t>
            </a:r>
            <a:r>
              <a:rPr lang="nl-BE" dirty="0" err="1"/>
              <a:t>cars</a:t>
            </a:r>
            <a:r>
              <a:rPr lang="nl-BE" dirty="0"/>
              <a:t> and </a:t>
            </a:r>
            <a:r>
              <a:rPr lang="nl-BE" dirty="0" err="1"/>
              <a:t>vans</a:t>
            </a:r>
            <a:endParaRPr lang="nl-BE" dirty="0"/>
          </a:p>
          <a:p>
            <a:r>
              <a:rPr lang="nl-BE" dirty="0" err="1"/>
              <a:t>A-selective</a:t>
            </a:r>
            <a:endParaRPr lang="nl-BE" dirty="0"/>
          </a:p>
        </p:txBody>
      </p:sp>
      <p:sp>
        <p:nvSpPr>
          <p:cNvPr id="4" name="Tijdelijke aanduiding voor dianummer 3">
            <a:extLst>
              <a:ext uri="{FF2B5EF4-FFF2-40B4-BE49-F238E27FC236}">
                <a16:creationId xmlns:a16="http://schemas.microsoft.com/office/drawing/2014/main" id="{5258A46D-7CC1-DFCF-F6DC-F917E756EFF0}"/>
              </a:ext>
            </a:extLst>
          </p:cNvPr>
          <p:cNvSpPr>
            <a:spLocks noGrp="1"/>
          </p:cNvSpPr>
          <p:nvPr>
            <p:ph type="sldNum" sz="quarter" idx="5"/>
          </p:nvPr>
        </p:nvSpPr>
        <p:spPr/>
        <p:txBody>
          <a:bodyPr/>
          <a:lstStyle/>
          <a:p>
            <a:fld id="{C0CED252-9239-7F43-9C37-56E3E4421D80}" type="slidenum">
              <a:rPr lang="en-US" smtClean="0"/>
              <a:pPr/>
              <a:t>5</a:t>
            </a:fld>
            <a:endParaRPr lang="en-US"/>
          </a:p>
        </p:txBody>
      </p:sp>
    </p:spTree>
    <p:extLst>
      <p:ext uri="{BB962C8B-B14F-4D97-AF65-F5344CB8AC3E}">
        <p14:creationId xmlns:p14="http://schemas.microsoft.com/office/powerpoint/2010/main" val="3312170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D464B-B32C-B265-E2E5-E4B911A03C2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D52550E-98E4-B534-2CD4-00014D26D4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9CA0807-078D-2DC6-19E6-7B058D4DC5DF}"/>
              </a:ext>
            </a:extLst>
          </p:cNvPr>
          <p:cNvSpPr>
            <a:spLocks noGrp="1"/>
          </p:cNvSpPr>
          <p:nvPr>
            <p:ph type="body" idx="1"/>
          </p:nvPr>
        </p:nvSpPr>
        <p:spPr/>
        <p:txBody>
          <a:bodyPr/>
          <a:lstStyle/>
          <a:p>
            <a:r>
              <a:rPr lang="nl-BE" dirty="0"/>
              <a:t>13 000 drugs</a:t>
            </a:r>
          </a:p>
        </p:txBody>
      </p:sp>
      <p:sp>
        <p:nvSpPr>
          <p:cNvPr id="4" name="Tijdelijke aanduiding voor dianummer 3">
            <a:extLst>
              <a:ext uri="{FF2B5EF4-FFF2-40B4-BE49-F238E27FC236}">
                <a16:creationId xmlns:a16="http://schemas.microsoft.com/office/drawing/2014/main" id="{975190F8-2B73-49D5-5DD4-B17543AD26DD}"/>
              </a:ext>
            </a:extLst>
          </p:cNvPr>
          <p:cNvSpPr>
            <a:spLocks noGrp="1"/>
          </p:cNvSpPr>
          <p:nvPr>
            <p:ph type="sldNum" sz="quarter" idx="5"/>
          </p:nvPr>
        </p:nvSpPr>
        <p:spPr/>
        <p:txBody>
          <a:bodyPr/>
          <a:lstStyle/>
          <a:p>
            <a:fld id="{C0CED252-9239-7F43-9C37-56E3E4421D80}" type="slidenum">
              <a:rPr lang="en-US" smtClean="0"/>
              <a:pPr/>
              <a:t>6</a:t>
            </a:fld>
            <a:endParaRPr lang="en-US"/>
          </a:p>
        </p:txBody>
      </p:sp>
    </p:spTree>
    <p:extLst>
      <p:ext uri="{BB962C8B-B14F-4D97-AF65-F5344CB8AC3E}">
        <p14:creationId xmlns:p14="http://schemas.microsoft.com/office/powerpoint/2010/main" val="523447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Random sampling </a:t>
            </a:r>
            <a:r>
              <a:rPr lang="nl-BE" dirty="0" err="1"/>
              <a:t>method</a:t>
            </a:r>
            <a:r>
              <a:rPr lang="nl-BE" dirty="0"/>
              <a:t> Baseline/Trendline project</a:t>
            </a:r>
          </a:p>
          <a:p>
            <a:r>
              <a:rPr lang="nl-BE" dirty="0" err="1"/>
              <a:t>Only</a:t>
            </a:r>
            <a:r>
              <a:rPr lang="nl-BE" dirty="0"/>
              <a:t> </a:t>
            </a:r>
            <a:r>
              <a:rPr lang="nl-BE" dirty="0" err="1"/>
              <a:t>cars</a:t>
            </a:r>
            <a:r>
              <a:rPr lang="nl-BE" dirty="0"/>
              <a:t> and </a:t>
            </a:r>
            <a:r>
              <a:rPr lang="nl-BE" dirty="0" err="1"/>
              <a:t>vans</a:t>
            </a:r>
            <a:endParaRPr lang="nl-BE" dirty="0"/>
          </a:p>
          <a:p>
            <a:r>
              <a:rPr lang="nl-BE" dirty="0" err="1"/>
              <a:t>A-selective</a:t>
            </a:r>
            <a:endParaRPr lang="nl-BE" dirty="0"/>
          </a:p>
          <a:p>
            <a:r>
              <a:rPr lang="nl-BE" dirty="0"/>
              <a:t>No </a:t>
            </a:r>
            <a:r>
              <a:rPr lang="nl-BE" dirty="0" err="1"/>
              <a:t>age</a:t>
            </a:r>
            <a:r>
              <a:rPr lang="nl-BE" dirty="0"/>
              <a:t> </a:t>
            </a:r>
            <a:r>
              <a:rPr lang="nl-BE" dirty="0" err="1"/>
              <a:t>category</a:t>
            </a:r>
            <a:r>
              <a:rPr lang="nl-BE" dirty="0"/>
              <a:t> effect</a:t>
            </a:r>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7</a:t>
            </a:fld>
            <a:endParaRPr lang="en-US"/>
          </a:p>
        </p:txBody>
      </p:sp>
    </p:spTree>
    <p:extLst>
      <p:ext uri="{BB962C8B-B14F-4D97-AF65-F5344CB8AC3E}">
        <p14:creationId xmlns:p14="http://schemas.microsoft.com/office/powerpoint/2010/main" val="173874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83931-6C4D-6BAA-50B0-415B70531D1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8266AD-6FD9-896D-C738-A2AB8D94D15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8746ED9-F31C-740D-449F-1DE0EE07EA4D}"/>
              </a:ext>
            </a:extLst>
          </p:cNvPr>
          <p:cNvSpPr>
            <a:spLocks noGrp="1"/>
          </p:cNvSpPr>
          <p:nvPr>
            <p:ph type="body" idx="1"/>
          </p:nvPr>
        </p:nvSpPr>
        <p:spPr/>
        <p:txBody>
          <a:bodyPr/>
          <a:lstStyle/>
          <a:p>
            <a:r>
              <a:rPr lang="nl-BE" dirty="0"/>
              <a:t>Random sampling </a:t>
            </a:r>
            <a:r>
              <a:rPr lang="nl-BE" dirty="0" err="1"/>
              <a:t>method</a:t>
            </a:r>
            <a:r>
              <a:rPr lang="nl-BE" dirty="0"/>
              <a:t> Baseline/Trendline project</a:t>
            </a:r>
          </a:p>
          <a:p>
            <a:r>
              <a:rPr lang="nl-BE" dirty="0" err="1"/>
              <a:t>Only</a:t>
            </a:r>
            <a:r>
              <a:rPr lang="nl-BE" dirty="0"/>
              <a:t> </a:t>
            </a:r>
            <a:r>
              <a:rPr lang="nl-BE" dirty="0" err="1"/>
              <a:t>cars</a:t>
            </a:r>
            <a:r>
              <a:rPr lang="nl-BE" dirty="0"/>
              <a:t> and </a:t>
            </a:r>
            <a:r>
              <a:rPr lang="nl-BE" dirty="0" err="1"/>
              <a:t>vans</a:t>
            </a:r>
            <a:endParaRPr lang="nl-BE" dirty="0"/>
          </a:p>
          <a:p>
            <a:r>
              <a:rPr lang="nl-BE" dirty="0" err="1"/>
              <a:t>A-selective</a:t>
            </a:r>
            <a:endParaRPr lang="nl-BE" dirty="0"/>
          </a:p>
        </p:txBody>
      </p:sp>
      <p:sp>
        <p:nvSpPr>
          <p:cNvPr id="4" name="Tijdelijke aanduiding voor dianummer 3">
            <a:extLst>
              <a:ext uri="{FF2B5EF4-FFF2-40B4-BE49-F238E27FC236}">
                <a16:creationId xmlns:a16="http://schemas.microsoft.com/office/drawing/2014/main" id="{C010300C-B4D2-01E0-CA1D-A4EEEF70A749}"/>
              </a:ext>
            </a:extLst>
          </p:cNvPr>
          <p:cNvSpPr>
            <a:spLocks noGrp="1"/>
          </p:cNvSpPr>
          <p:nvPr>
            <p:ph type="sldNum" sz="quarter" idx="5"/>
          </p:nvPr>
        </p:nvSpPr>
        <p:spPr/>
        <p:txBody>
          <a:bodyPr/>
          <a:lstStyle/>
          <a:p>
            <a:fld id="{C0CED252-9239-7F43-9C37-56E3E4421D80}" type="slidenum">
              <a:rPr lang="en-US" smtClean="0"/>
              <a:pPr/>
              <a:t>8</a:t>
            </a:fld>
            <a:endParaRPr lang="en-US"/>
          </a:p>
        </p:txBody>
      </p:sp>
    </p:spTree>
    <p:extLst>
      <p:ext uri="{BB962C8B-B14F-4D97-AF65-F5344CB8AC3E}">
        <p14:creationId xmlns:p14="http://schemas.microsoft.com/office/powerpoint/2010/main" val="95010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ESRA: </a:t>
            </a:r>
            <a:r>
              <a:rPr lang="nl-BE" dirty="0" err="1"/>
              <a:t>self</a:t>
            </a:r>
            <a:r>
              <a:rPr lang="nl-BE" dirty="0"/>
              <a:t> </a:t>
            </a:r>
            <a:r>
              <a:rPr lang="nl-BE" dirty="0" err="1"/>
              <a:t>reported</a:t>
            </a:r>
            <a:r>
              <a:rPr lang="nl-BE" dirty="0"/>
              <a:t> </a:t>
            </a:r>
            <a:r>
              <a:rPr lang="nl-BE" dirty="0" err="1"/>
              <a:t>behaviour</a:t>
            </a:r>
            <a:endParaRPr lang="nl-BE" dirty="0"/>
          </a:p>
          <a:p>
            <a:r>
              <a:rPr lang="nl-BE" dirty="0"/>
              <a:t>DUI</a:t>
            </a:r>
          </a:p>
          <a:p>
            <a:r>
              <a:rPr lang="nl-BE" dirty="0" err="1"/>
              <a:t>Probability</a:t>
            </a:r>
            <a:r>
              <a:rPr lang="nl-BE" dirty="0"/>
              <a:t> of </a:t>
            </a:r>
            <a:r>
              <a:rPr lang="nl-BE" dirty="0" err="1"/>
              <a:t>being</a:t>
            </a:r>
            <a:r>
              <a:rPr lang="nl-BE" dirty="0"/>
              <a:t> </a:t>
            </a:r>
            <a:r>
              <a:rPr lang="nl-BE" dirty="0" err="1"/>
              <a:t>checked</a:t>
            </a:r>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9</a:t>
            </a:fld>
            <a:endParaRPr lang="en-US"/>
          </a:p>
        </p:txBody>
      </p:sp>
    </p:spTree>
    <p:extLst>
      <p:ext uri="{BB962C8B-B14F-4D97-AF65-F5344CB8AC3E}">
        <p14:creationId xmlns:p14="http://schemas.microsoft.com/office/powerpoint/2010/main" val="1051765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1,8 </a:t>
            </a:r>
            <a:r>
              <a:rPr lang="nl-BE" dirty="0" err="1"/>
              <a:t>pm</a:t>
            </a:r>
            <a:r>
              <a:rPr lang="nl-BE" dirty="0"/>
              <a:t> in bloed is 0,78 mg/l </a:t>
            </a:r>
            <a:r>
              <a:rPr lang="nl-BE" dirty="0" err="1"/>
              <a:t>BrAC</a:t>
            </a:r>
            <a:r>
              <a:rPr lang="nl-BE" dirty="0"/>
              <a:t>/ 1,2 </a:t>
            </a:r>
            <a:r>
              <a:rPr lang="nl-BE" dirty="0" err="1"/>
              <a:t>pm</a:t>
            </a:r>
            <a:r>
              <a:rPr lang="nl-BE" dirty="0"/>
              <a:t> in bloed is 0,5 mg/l</a:t>
            </a:r>
          </a:p>
          <a:p>
            <a:r>
              <a:rPr lang="nl-BE" dirty="0"/>
              <a:t>2x </a:t>
            </a:r>
            <a:r>
              <a:rPr lang="nl-BE" dirty="0" err="1"/>
              <a:t>within</a:t>
            </a:r>
            <a:r>
              <a:rPr lang="nl-BE" dirty="0"/>
              <a:t> 3 </a:t>
            </a:r>
            <a:r>
              <a:rPr lang="nl-BE" dirty="0" err="1"/>
              <a:t>years</a:t>
            </a:r>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11</a:t>
            </a:fld>
            <a:endParaRPr lang="en-US"/>
          </a:p>
        </p:txBody>
      </p:sp>
    </p:spTree>
    <p:extLst>
      <p:ext uri="{BB962C8B-B14F-4D97-AF65-F5344CB8AC3E}">
        <p14:creationId xmlns:p14="http://schemas.microsoft.com/office/powerpoint/2010/main" val="185850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A1BFF-44BD-2B06-9A74-6306125F3A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863214-A45A-4768-0C90-4CFD13F46E6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77E7F0-E5B0-4489-80FF-B848AA4DCDBF}"/>
              </a:ext>
            </a:extLst>
          </p:cNvPr>
          <p:cNvSpPr>
            <a:spLocks noGrp="1"/>
          </p:cNvSpPr>
          <p:nvPr>
            <p:ph type="body" idx="1"/>
          </p:nvPr>
        </p:nvSpPr>
        <p:spPr/>
        <p:txBody>
          <a:bodyPr/>
          <a:lstStyle/>
          <a:p>
            <a:r>
              <a:rPr lang="nl-BE" dirty="0"/>
              <a:t>2x </a:t>
            </a:r>
            <a:r>
              <a:rPr lang="nl-BE" dirty="0" err="1"/>
              <a:t>within</a:t>
            </a:r>
            <a:r>
              <a:rPr lang="nl-BE" dirty="0"/>
              <a:t> 3 </a:t>
            </a:r>
            <a:r>
              <a:rPr lang="nl-BE" dirty="0" err="1"/>
              <a:t>years</a:t>
            </a:r>
            <a:endParaRPr lang="nl-BE" dirty="0"/>
          </a:p>
        </p:txBody>
      </p:sp>
      <p:sp>
        <p:nvSpPr>
          <p:cNvPr id="4" name="Tijdelijke aanduiding voor dianummer 3">
            <a:extLst>
              <a:ext uri="{FF2B5EF4-FFF2-40B4-BE49-F238E27FC236}">
                <a16:creationId xmlns:a16="http://schemas.microsoft.com/office/drawing/2014/main" id="{D29D6F44-12BF-3715-DC25-ACBD337C0A21}"/>
              </a:ext>
            </a:extLst>
          </p:cNvPr>
          <p:cNvSpPr>
            <a:spLocks noGrp="1"/>
          </p:cNvSpPr>
          <p:nvPr>
            <p:ph type="sldNum" sz="quarter" idx="5"/>
          </p:nvPr>
        </p:nvSpPr>
        <p:spPr/>
        <p:txBody>
          <a:bodyPr/>
          <a:lstStyle/>
          <a:p>
            <a:fld id="{C0CED252-9239-7F43-9C37-56E3E4421D80}" type="slidenum">
              <a:rPr lang="en-US" smtClean="0"/>
              <a:pPr/>
              <a:t>12</a:t>
            </a:fld>
            <a:endParaRPr lang="en-US"/>
          </a:p>
        </p:txBody>
      </p:sp>
    </p:spTree>
    <p:extLst>
      <p:ext uri="{BB962C8B-B14F-4D97-AF65-F5344CB8AC3E}">
        <p14:creationId xmlns:p14="http://schemas.microsoft.com/office/powerpoint/2010/main" val="2714007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13</a:t>
            </a:fld>
            <a:endParaRPr lang="en-US"/>
          </a:p>
        </p:txBody>
      </p:sp>
    </p:spTree>
    <p:extLst>
      <p:ext uri="{BB962C8B-B14F-4D97-AF65-F5344CB8AC3E}">
        <p14:creationId xmlns:p14="http://schemas.microsoft.com/office/powerpoint/2010/main" val="2085728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en-GB" noProof="0" dirty="0"/>
              <a:t>Notification: Choice to make: 	Alcohol Ignition Interlock Program or  no more driving during the same period</a:t>
            </a:r>
          </a:p>
          <a:p>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15</a:t>
            </a:fld>
            <a:endParaRPr lang="en-US"/>
          </a:p>
        </p:txBody>
      </p:sp>
    </p:spTree>
    <p:extLst>
      <p:ext uri="{BB962C8B-B14F-4D97-AF65-F5344CB8AC3E}">
        <p14:creationId xmlns:p14="http://schemas.microsoft.com/office/powerpoint/2010/main" val="3011199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Recidive 1600 EUR fine</a:t>
            </a:r>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20</a:t>
            </a:fld>
            <a:endParaRPr lang="en-US"/>
          </a:p>
        </p:txBody>
      </p:sp>
    </p:spTree>
    <p:extLst>
      <p:ext uri="{BB962C8B-B14F-4D97-AF65-F5344CB8AC3E}">
        <p14:creationId xmlns:p14="http://schemas.microsoft.com/office/powerpoint/2010/main" val="135252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buSzPct val="100000"/>
              <a:buFont typeface="Arial" panose="020B0604020202020204" pitchFamily="34" charset="0"/>
              <a:buChar char="•"/>
            </a:pPr>
            <a:r>
              <a:rPr lang="nl-BE" dirty="0"/>
              <a:t>3 </a:t>
            </a:r>
            <a:r>
              <a:rPr lang="nl-BE" dirty="0" err="1"/>
              <a:t>devices</a:t>
            </a:r>
            <a:r>
              <a:rPr lang="nl-BE" dirty="0"/>
              <a:t>: </a:t>
            </a:r>
            <a:r>
              <a:rPr lang="fr-FR" dirty="0" err="1"/>
              <a:t>Dräger</a:t>
            </a:r>
            <a:r>
              <a:rPr lang="fr-FR" dirty="0"/>
              <a:t> (</a:t>
            </a:r>
            <a:r>
              <a:rPr lang="fr-FR" dirty="0" err="1"/>
              <a:t>Krautli</a:t>
            </a:r>
            <a:r>
              <a:rPr lang="fr-FR" dirty="0"/>
              <a:t>), ACS (</a:t>
            </a:r>
            <a:r>
              <a:rPr lang="fr-FR" dirty="0" err="1"/>
              <a:t>Rauwers</a:t>
            </a:r>
            <a:r>
              <a:rPr lang="fr-FR" dirty="0"/>
              <a:t> &amp; </a:t>
            </a:r>
            <a:r>
              <a:rPr lang="fr-FR" dirty="0" err="1"/>
              <a:t>Alcolock</a:t>
            </a:r>
            <a:r>
              <a:rPr lang="fr-FR" dirty="0"/>
              <a:t> Belgium), </a:t>
            </a:r>
            <a:r>
              <a:rPr lang="fr-FR" dirty="0" err="1"/>
              <a:t>Smartstart</a:t>
            </a:r>
            <a:r>
              <a:rPr lang="fr-FR" dirty="0"/>
              <a:t> – in </a:t>
            </a:r>
            <a:r>
              <a:rPr lang="fr-FR" dirty="0" err="1"/>
              <a:t>preparation</a:t>
            </a:r>
            <a:endParaRPr lang="fr-FR" dirty="0"/>
          </a:p>
          <a:p>
            <a:endParaRPr lang="nl-BE" dirty="0"/>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21</a:t>
            </a:fld>
            <a:endParaRPr lang="en-US"/>
          </a:p>
        </p:txBody>
      </p:sp>
    </p:spTree>
    <p:extLst>
      <p:ext uri="{BB962C8B-B14F-4D97-AF65-F5344CB8AC3E}">
        <p14:creationId xmlns:p14="http://schemas.microsoft.com/office/powerpoint/2010/main" val="514304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Quid</a:t>
            </a:r>
            <a:r>
              <a:rPr lang="nl-BE" dirty="0"/>
              <a:t> om de 2M?</a:t>
            </a:r>
          </a:p>
          <a:p>
            <a:r>
              <a:rPr lang="nl-BE" dirty="0" err="1"/>
              <a:t>Quid</a:t>
            </a:r>
            <a:r>
              <a:rPr lang="nl-BE" dirty="0"/>
              <a:t> onmiddellijk bespreken bij incident?</a:t>
            </a:r>
          </a:p>
          <a:p>
            <a:r>
              <a:rPr lang="nl-BE" dirty="0" err="1"/>
              <a:t>Quid</a:t>
            </a:r>
            <a:r>
              <a:rPr lang="nl-BE" dirty="0"/>
              <a:t> alcohol </a:t>
            </a:r>
            <a:r>
              <a:rPr lang="nl-BE" dirty="0" err="1"/>
              <a:t>addiction</a:t>
            </a:r>
            <a:r>
              <a:rPr lang="nl-BE" dirty="0"/>
              <a:t>?</a:t>
            </a:r>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22</a:t>
            </a:fld>
            <a:endParaRPr lang="en-US"/>
          </a:p>
        </p:txBody>
      </p:sp>
    </p:spTree>
    <p:extLst>
      <p:ext uri="{BB962C8B-B14F-4D97-AF65-F5344CB8AC3E}">
        <p14:creationId xmlns:p14="http://schemas.microsoft.com/office/powerpoint/2010/main" val="1206943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Blauw: periode</a:t>
            </a:r>
          </a:p>
          <a:p>
            <a:r>
              <a:rPr lang="nl-BE" dirty="0"/>
              <a:t>Paars: alcohol </a:t>
            </a:r>
            <a:r>
              <a:rPr lang="nl-BE" dirty="0" err="1"/>
              <a:t>gedecteerd</a:t>
            </a:r>
            <a:endParaRPr lang="nl-BE" dirty="0"/>
          </a:p>
          <a:p>
            <a:r>
              <a:rPr lang="nl-BE" dirty="0"/>
              <a:t>Geel: pre-</a:t>
            </a:r>
            <a:r>
              <a:rPr lang="nl-BE" dirty="0" err="1"/>
              <a:t>offence</a:t>
            </a:r>
            <a:endParaRPr lang="nl-BE" dirty="0"/>
          </a:p>
          <a:p>
            <a:r>
              <a:rPr lang="nl-BE" dirty="0"/>
              <a:t>2xgeel: bijna rood (volgende is rood) en onmiddellijk download</a:t>
            </a:r>
          </a:p>
        </p:txBody>
      </p:sp>
      <p:sp>
        <p:nvSpPr>
          <p:cNvPr id="4" name="Tijdelijke aanduiding voor dianummer 3"/>
          <p:cNvSpPr>
            <a:spLocks noGrp="1"/>
          </p:cNvSpPr>
          <p:nvPr>
            <p:ph type="sldNum" sz="quarter" idx="5"/>
          </p:nvPr>
        </p:nvSpPr>
        <p:spPr/>
        <p:txBody>
          <a:bodyPr/>
          <a:lstStyle/>
          <a:p>
            <a:fld id="{C0CED252-9239-7F43-9C37-56E3E4421D80}" type="slidenum">
              <a:rPr lang="en-US" smtClean="0"/>
              <a:pPr/>
              <a:t>23</a:t>
            </a:fld>
            <a:endParaRPr lang="en-US"/>
          </a:p>
        </p:txBody>
      </p:sp>
    </p:spTree>
    <p:extLst>
      <p:ext uri="{BB962C8B-B14F-4D97-AF65-F5344CB8AC3E}">
        <p14:creationId xmlns:p14="http://schemas.microsoft.com/office/powerpoint/2010/main" val="2023160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1" dirty="0"/>
          </a:p>
        </p:txBody>
      </p:sp>
      <p:sp>
        <p:nvSpPr>
          <p:cNvPr id="4" name="Slide Number Placeholder 3"/>
          <p:cNvSpPr>
            <a:spLocks noGrp="1"/>
          </p:cNvSpPr>
          <p:nvPr>
            <p:ph type="sldNum" sz="quarter" idx="10"/>
          </p:nvPr>
        </p:nvSpPr>
        <p:spPr/>
        <p:txBody>
          <a:bodyPr/>
          <a:lstStyle/>
          <a:p>
            <a:pPr defTabSz="966612">
              <a:defRPr/>
            </a:pPr>
            <a:fld id="{3B1680A3-A581-2242-A55A-6B83283CD8E3}" type="slidenum">
              <a:rPr lang="en-US">
                <a:solidFill>
                  <a:prstClr val="black"/>
                </a:solidFill>
                <a:latin typeface="Calibri" panose="020F0502020204030204"/>
              </a:rPr>
              <a:pPr defTabSz="966612">
                <a:defRPr/>
              </a:pPr>
              <a:t>24</a:t>
            </a:fld>
            <a:endParaRPr lang="en-US">
              <a:solidFill>
                <a:prstClr val="black"/>
              </a:solidFill>
              <a:latin typeface="Calibri" panose="020F0502020204030204"/>
            </a:endParaRPr>
          </a:p>
        </p:txBody>
      </p:sp>
      <p:sp>
        <p:nvSpPr>
          <p:cNvPr id="5" name="Tijdelijke aanduiding voor datum 4">
            <a:extLst>
              <a:ext uri="{FF2B5EF4-FFF2-40B4-BE49-F238E27FC236}">
                <a16:creationId xmlns:a16="http://schemas.microsoft.com/office/drawing/2014/main" id="{DFE58273-00C7-BA8B-0547-966DC8A9B8BA}"/>
              </a:ext>
            </a:extLst>
          </p:cNvPr>
          <p:cNvSpPr>
            <a:spLocks noGrp="1"/>
          </p:cNvSpPr>
          <p:nvPr>
            <p:ph type="dt" idx="1"/>
          </p:nvPr>
        </p:nvSpPr>
        <p:spPr/>
        <p:txBody>
          <a:bodyPr/>
          <a:lstStyle/>
          <a:p>
            <a:r>
              <a:rPr lang="en-US"/>
              <a:t>www.vias.be</a:t>
            </a:r>
          </a:p>
        </p:txBody>
      </p:sp>
    </p:spTree>
    <p:extLst>
      <p:ext uri="{BB962C8B-B14F-4D97-AF65-F5344CB8AC3E}">
        <p14:creationId xmlns:p14="http://schemas.microsoft.com/office/powerpoint/2010/main" val="31339700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support.microsoft.com/en-us/office/crop-a-picture-to-fit-in-a-shape-1ce8cf89-6a19-4ee4-82ca-4f8e81469590" TargetMode="External"/><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s://bivv.sharepoint.com/sites/Logos/VIAS%20Templates/Forms/AllItems.aspx"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sv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svg"/><Relationship Id="rId1" Type="http://schemas.openxmlformats.org/officeDocument/2006/relationships/slideMaster" Target="../slideMasters/slideMaster3.xml"/><Relationship Id="rId4" Type="http://schemas.openxmlformats.org/officeDocument/2006/relationships/image" Target="../media/image10.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sv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0.jpeg"/><Relationship Id="rId2" Type="http://schemas.openxmlformats.org/officeDocument/2006/relationships/image" Target="../media/image16.svg"/><Relationship Id="rId1" Type="http://schemas.openxmlformats.org/officeDocument/2006/relationships/slideMaster" Target="../slideMasters/slideMaster5.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STRUCTION Vias slides">
    <p:bg>
      <p:bgPr>
        <a:solidFill>
          <a:srgbClr val="FFFFFF"/>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BA707756-B844-5416-31FD-8C3F93EED7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379C5BC-77E3-DFC5-2CF0-172AC6B29E97}"/>
              </a:ext>
            </a:extLst>
          </p:cNvPr>
          <p:cNvSpPr txBox="1">
            <a:spLocks/>
          </p:cNvSpPr>
          <p:nvPr/>
        </p:nvSpPr>
        <p:spPr>
          <a:xfrm>
            <a:off x="1046285" y="2111729"/>
            <a:ext cx="10014437" cy="4165085"/>
          </a:xfrm>
          <a:prstGeom prst="rect">
            <a:avLst/>
          </a:prstGeom>
        </p:spPr>
        <p:txBody>
          <a:bodyPr vert="horz" lIns="91440" tIns="45720" rIns="91440" bIns="45720" rtlCol="0" anchor="t">
            <a:normAutofit fontScale="92500" lnSpcReduction="10000"/>
          </a:bodyPr>
          <a:lstStyle>
            <a:lvl1pPr algn="l" defTabSz="914400" rtl="0" eaLnBrk="1" latinLnBrk="0" hangingPunct="1">
              <a:lnSpc>
                <a:spcPct val="90000"/>
              </a:lnSpc>
              <a:spcBef>
                <a:spcPct val="0"/>
              </a:spcBef>
              <a:buNone/>
              <a:defRPr sz="2400" b="0" kern="1200">
                <a:solidFill>
                  <a:srgbClr val="516F86"/>
                </a:solidFill>
                <a:latin typeface="Tahoma" panose="020B0604030504040204" pitchFamily="34" charset="0"/>
                <a:ea typeface="Tahoma" panose="020B0604030504040204" pitchFamily="34" charset="0"/>
                <a:cs typeface="Tahoma" panose="020B0604030504040204" pitchFamily="34" charset="0"/>
              </a:defRPr>
            </a:lvl1pPr>
          </a:lstStyle>
          <a:p>
            <a:r>
              <a:rPr lang="en-GB" dirty="0"/>
              <a:t>All slides are available in both a light and a dark version. If you need more than one slide of the same type, vary between the different options (for example with the text slides) or alternate </a:t>
            </a:r>
            <a:r>
              <a:rPr lang="en-GB" dirty="0" err="1"/>
              <a:t>colors</a:t>
            </a:r>
            <a:r>
              <a:rPr lang="en-GB" dirty="0"/>
              <a:t> - dark, light, dark, light. This keeps it engaging for the viewer and/or listener.</a:t>
            </a:r>
          </a:p>
          <a:p>
            <a:endParaRPr lang="en-GB" dirty="0"/>
          </a:p>
          <a:p>
            <a:r>
              <a:rPr lang="en-GB" dirty="0"/>
              <a:t>Where necessary, you can upload a new photo, chart, or table with a simple click of a button.</a:t>
            </a:r>
          </a:p>
          <a:p>
            <a:endParaRPr lang="en-GB" dirty="0"/>
          </a:p>
          <a:p>
            <a:r>
              <a:rPr lang="en-GB" dirty="0"/>
              <a:t>In case you need more help inserting an image or getting it correct in the presentation this link might help: </a:t>
            </a:r>
            <a:r>
              <a:rPr lang="en-GB" dirty="0">
                <a:solidFill>
                  <a:srgbClr val="F37B82"/>
                </a:solidFill>
                <a:hlinkClick r:id="rId3">
                  <a:extLst>
                    <a:ext uri="{A12FA001-AC4F-418D-AE19-62706E023703}">
                      <ahyp:hlinkClr xmlns:ahyp="http://schemas.microsoft.com/office/drawing/2018/hyperlinkcolor" val="tx"/>
                    </a:ext>
                  </a:extLst>
                </a:hlinkClick>
              </a:rPr>
              <a:t>Crop a picture to fit in a shape</a:t>
            </a:r>
            <a:endParaRPr lang="en-GB" dirty="0">
              <a:solidFill>
                <a:srgbClr val="F37B82"/>
              </a:solidFill>
            </a:endParaRPr>
          </a:p>
          <a:p>
            <a:endParaRPr lang="en-GB" dirty="0">
              <a:solidFill>
                <a:srgbClr val="F37B82"/>
              </a:solidFill>
            </a:endParaRPr>
          </a:p>
          <a:p>
            <a:r>
              <a:rPr lang="en-GB" b="1" dirty="0"/>
              <a:t>We’ve created a folder with photos for use in presentations, as well as corporate slides in the new layout that can be used as general Vias slides. You can find these files via this link: </a:t>
            </a:r>
            <a:r>
              <a:rPr lang="en-BE" sz="2400" b="1" u="sng" kern="1200" dirty="0">
                <a:solidFill>
                  <a:srgbClr val="F37B82"/>
                </a:solidFill>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Vias templates</a:t>
            </a:r>
            <a:endParaRPr lang="en-GB" b="1" dirty="0">
              <a:solidFill>
                <a:srgbClr val="F37B82"/>
              </a:solidFill>
            </a:endParaRPr>
          </a:p>
        </p:txBody>
      </p:sp>
      <p:sp>
        <p:nvSpPr>
          <p:cNvPr id="17" name="TextBox 16">
            <a:extLst>
              <a:ext uri="{FF2B5EF4-FFF2-40B4-BE49-F238E27FC236}">
                <a16:creationId xmlns:a16="http://schemas.microsoft.com/office/drawing/2014/main" id="{B1561875-CAA4-F81C-8C61-3D6E79E709E6}"/>
              </a:ext>
            </a:extLst>
          </p:cNvPr>
          <p:cNvSpPr txBox="1">
            <a:spLocks noGrp="1" noRot="1" noMove="1" noResize="1" noEditPoints="1" noAdjustHandles="1" noChangeArrowheads="1" noChangeShapeType="1"/>
          </p:cNvSpPr>
          <p:nvPr/>
        </p:nvSpPr>
        <p:spPr>
          <a:xfrm>
            <a:off x="2305342" y="736169"/>
            <a:ext cx="7581311" cy="954107"/>
          </a:xfrm>
          <a:prstGeom prst="rect">
            <a:avLst/>
          </a:prstGeom>
          <a:noFill/>
        </p:spPr>
        <p:txBody>
          <a:bodyPr wrap="square" rtlCol="0">
            <a:spAutoFit/>
          </a:bodyPr>
          <a:lstStyle/>
          <a:p>
            <a:pPr algn="ctr"/>
            <a:r>
              <a:rPr lang="en-GB" sz="2800" b="1" cap="all" baseline="0" dirty="0">
                <a:solidFill>
                  <a:srgbClr val="F37B82"/>
                </a:solidFill>
                <a:latin typeface="Tahoma" panose="020B0604030504040204" pitchFamily="34" charset="0"/>
                <a:ea typeface="Tahoma" panose="020B0604030504040204" pitchFamily="34" charset="0"/>
                <a:cs typeface="Tahoma" panose="020B0604030504040204" pitchFamily="34" charset="0"/>
              </a:rPr>
              <a:t>HOW do I use </a:t>
            </a:r>
            <a:br>
              <a:rPr lang="en-GB" sz="2800" b="1" cap="all" baseline="0" dirty="0">
                <a:solidFill>
                  <a:srgbClr val="F37B82"/>
                </a:solidFill>
                <a:latin typeface="Tahoma" panose="020B0604030504040204" pitchFamily="34" charset="0"/>
                <a:ea typeface="Tahoma" panose="020B0604030504040204" pitchFamily="34" charset="0"/>
                <a:cs typeface="Tahoma" panose="020B0604030504040204" pitchFamily="34" charset="0"/>
              </a:rPr>
            </a:br>
            <a:r>
              <a:rPr lang="en-GB" sz="2800" b="1" cap="all" baseline="0" dirty="0">
                <a:solidFill>
                  <a:srgbClr val="F37B82"/>
                </a:solidFill>
                <a:latin typeface="Tahoma" panose="020B0604030504040204" pitchFamily="34" charset="0"/>
                <a:ea typeface="Tahoma" panose="020B0604030504040204" pitchFamily="34" charset="0"/>
                <a:cs typeface="Tahoma" panose="020B0604030504040204" pitchFamily="34" charset="0"/>
              </a:rPr>
              <a:t>the PowerPoint template?</a:t>
            </a:r>
            <a:endParaRPr lang="en-US" sz="2800" b="1" cap="all" baseline="0" dirty="0">
              <a:solidFill>
                <a:srgbClr val="F37B82"/>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A logo with a black background&#10;&#10;AI-generated content may be incorrect.">
            <a:extLst>
              <a:ext uri="{FF2B5EF4-FFF2-40B4-BE49-F238E27FC236}">
                <a16:creationId xmlns:a16="http://schemas.microsoft.com/office/drawing/2014/main" id="{5B8F9E92-1BE4-D431-0F49-D1B107B84DA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Tree>
    <p:extLst>
      <p:ext uri="{BB962C8B-B14F-4D97-AF65-F5344CB8AC3E}">
        <p14:creationId xmlns:p14="http://schemas.microsoft.com/office/powerpoint/2010/main" val="173331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Vias_Content_grey">
    <p:bg>
      <p:bgPr>
        <a:solidFill>
          <a:srgbClr val="526F8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i="0">
                <a:solidFill>
                  <a:schemeClr val="bg1"/>
                </a:solidFill>
                <a:latin typeface="Tahoma" charset="0"/>
                <a:ea typeface="Tahoma" charset="0"/>
                <a:cs typeface="Tahoma" charset="0"/>
              </a:defRPr>
            </a:lvl1pPr>
            <a:lvl2pPr>
              <a:defRPr b="0" i="0">
                <a:solidFill>
                  <a:schemeClr val="bg1"/>
                </a:solidFill>
                <a:latin typeface="Tahoma" charset="0"/>
                <a:ea typeface="Tahoma" charset="0"/>
                <a:cs typeface="Tahoma" charset="0"/>
              </a:defRPr>
            </a:lvl2pPr>
            <a:lvl3pPr>
              <a:defRPr b="0" i="0">
                <a:solidFill>
                  <a:schemeClr val="bg1"/>
                </a:solidFill>
                <a:latin typeface="Tahoma" charset="0"/>
                <a:ea typeface="Tahoma" charset="0"/>
                <a:cs typeface="Tahoma" charset="0"/>
              </a:defRPr>
            </a:lvl3pPr>
            <a:lvl4pPr>
              <a:defRPr b="0" i="0">
                <a:solidFill>
                  <a:schemeClr val="bg1"/>
                </a:solidFill>
                <a:latin typeface="Tahoma" charset="0"/>
                <a:ea typeface="Tahoma" charset="0"/>
                <a:cs typeface="Tahoma" charset="0"/>
              </a:defRPr>
            </a:lvl4pPr>
            <a:lvl5pPr>
              <a:defRPr b="0" i="0">
                <a:solidFill>
                  <a:schemeClr val="bg1"/>
                </a:solidFill>
                <a:latin typeface="Tahoma" charset="0"/>
                <a:ea typeface="Tahoma" charset="0"/>
                <a:cs typeface="Tahoma"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8935" y="6066262"/>
            <a:ext cx="1083277" cy="532165"/>
          </a:xfrm>
          <a:prstGeom prst="rect">
            <a:avLst/>
          </a:prstGeom>
        </p:spPr>
      </p:pic>
      <p:sp>
        <p:nvSpPr>
          <p:cNvPr id="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1" i="0">
                <a:solidFill>
                  <a:srgbClr val="5BDFB8"/>
                </a:solidFill>
                <a:latin typeface="Tahoma" charset="0"/>
                <a:ea typeface="Tahoma" charset="0"/>
                <a:cs typeface="Tahoma" charset="0"/>
              </a:defRPr>
            </a:lvl1pPr>
          </a:lstStyle>
          <a:p>
            <a:fld id="{AA398EC8-8790-D546-9BFD-F1BB9A28811C}" type="datetime3">
              <a:rPr lang="en-US" smtClean="0"/>
              <a:pPr/>
              <a:t>25 June 2026</a:t>
            </a:fld>
            <a:r>
              <a:rPr lang="en-US" dirty="0"/>
              <a:t>  / Slide </a:t>
            </a:r>
            <a:fld id="{110AFB64-7E4F-4145-89C4-E5A61D7F77DA}" type="slidenum">
              <a:rPr lang="en-US" smtClean="0"/>
              <a:pPr/>
              <a:t>‹nr.›</a:t>
            </a:fld>
            <a:r>
              <a:rPr lang="en-US" dirty="0"/>
              <a:t> </a:t>
            </a: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flipH="1">
            <a:off x="8291322" y="-1"/>
            <a:ext cx="3900678" cy="3163111"/>
          </a:xfrm>
          <a:prstGeom prst="rect">
            <a:avLst/>
          </a:prstGeom>
        </p:spPr>
      </p:pic>
    </p:spTree>
    <p:extLst>
      <p:ext uri="{BB962C8B-B14F-4D97-AF65-F5344CB8AC3E}">
        <p14:creationId xmlns:p14="http://schemas.microsoft.com/office/powerpoint/2010/main" val="240194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s">
    <p:bg>
      <p:bgPr>
        <a:solidFill>
          <a:srgbClr val="FFFFFF"/>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BA707756-B844-5416-31FD-8C3F93EED7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379C5BC-77E3-DFC5-2CF0-172AC6B29E97}"/>
              </a:ext>
            </a:extLst>
          </p:cNvPr>
          <p:cNvSpPr txBox="1">
            <a:spLocks/>
          </p:cNvSpPr>
          <p:nvPr userDrawn="1"/>
        </p:nvSpPr>
        <p:spPr>
          <a:xfrm>
            <a:off x="2379118" y="2111729"/>
            <a:ext cx="7433761" cy="41650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400" b="0" kern="1200">
                <a:solidFill>
                  <a:srgbClr val="516F86"/>
                </a:solidFill>
                <a:latin typeface="Tahoma" panose="020B0604030504040204" pitchFamily="34" charset="0"/>
                <a:ea typeface="Tahoma" panose="020B0604030504040204" pitchFamily="34" charset="0"/>
                <a:cs typeface="Tahoma" panose="020B0604030504040204" pitchFamily="34" charset="0"/>
              </a:defRPr>
            </a:lvl1pPr>
          </a:lstStyle>
          <a:p>
            <a:r>
              <a:rPr lang="en-GB"/>
              <a:t>Multiple options are available for the title slides.</a:t>
            </a:r>
          </a:p>
          <a:p>
            <a:endParaRPr lang="en-GB"/>
          </a:p>
          <a:p>
            <a:r>
              <a:rPr lang="en-GB"/>
              <a:t>Choose the style that best fits the topic or purpose of your presentation, with or without an image. </a:t>
            </a:r>
          </a:p>
          <a:p>
            <a:endParaRPr lang="en-GB"/>
          </a:p>
          <a:p>
            <a:r>
              <a:rPr lang="en-GB"/>
              <a:t>This way, you can make a strong and visually appealing first impression.</a:t>
            </a:r>
          </a:p>
          <a:p>
            <a:endParaRPr lang="en-GB" b="0">
              <a:solidFill>
                <a:srgbClr val="516F86"/>
              </a:solidFill>
            </a:endParaRPr>
          </a:p>
          <a:p>
            <a:r>
              <a:rPr lang="en-GB" b="0">
                <a:solidFill>
                  <a:srgbClr val="516F86"/>
                </a:solidFill>
              </a:rPr>
              <a:t>As for images, in the teams folder you can find some nice images about road safety and other topics. </a:t>
            </a:r>
            <a:endParaRPr lang="en-US" b="0">
              <a:solidFill>
                <a:srgbClr val="516F86"/>
              </a:solidFill>
            </a:endParaRPr>
          </a:p>
        </p:txBody>
      </p:sp>
      <p:sp>
        <p:nvSpPr>
          <p:cNvPr id="17" name="TextBox 16">
            <a:extLst>
              <a:ext uri="{FF2B5EF4-FFF2-40B4-BE49-F238E27FC236}">
                <a16:creationId xmlns:a16="http://schemas.microsoft.com/office/drawing/2014/main" id="{B1561875-CAA4-F81C-8C61-3D6E79E709E6}"/>
              </a:ext>
            </a:extLst>
          </p:cNvPr>
          <p:cNvSpPr txBox="1">
            <a:spLocks noGrp="1" noRot="1" noMove="1" noResize="1" noEditPoints="1" noAdjustHandles="1" noChangeArrowheads="1" noChangeShapeType="1"/>
          </p:cNvSpPr>
          <p:nvPr userDrawn="1"/>
        </p:nvSpPr>
        <p:spPr>
          <a:xfrm>
            <a:off x="2305342" y="736169"/>
            <a:ext cx="7581311" cy="523220"/>
          </a:xfrm>
          <a:prstGeom prst="rect">
            <a:avLst/>
          </a:prstGeom>
          <a:noFill/>
        </p:spPr>
        <p:txBody>
          <a:bodyPr wrap="square" rtlCol="0">
            <a:spAutoFit/>
          </a:bodyPr>
          <a:lstStyle/>
          <a:p>
            <a:pPr algn="ctr"/>
            <a:r>
              <a:rPr lang="en-US" sz="2800" b="1" cap="all" baseline="0">
                <a:solidFill>
                  <a:srgbClr val="F37B82"/>
                </a:solidFill>
                <a:latin typeface="Tahoma" panose="020B0604030504040204" pitchFamily="34" charset="0"/>
                <a:ea typeface="Tahoma" panose="020B0604030504040204" pitchFamily="34" charset="0"/>
                <a:cs typeface="Tahoma" panose="020B0604030504040204" pitchFamily="34" charset="0"/>
              </a:rPr>
              <a:t>Slides for titles</a:t>
            </a:r>
          </a:p>
        </p:txBody>
      </p:sp>
      <p:pic>
        <p:nvPicPr>
          <p:cNvPr id="5" name="Picture 4" descr="A logo with a black background&#10;&#10;AI-generated content may be incorrect.">
            <a:extLst>
              <a:ext uri="{FF2B5EF4-FFF2-40B4-BE49-F238E27FC236}">
                <a16:creationId xmlns:a16="http://schemas.microsoft.com/office/drawing/2014/main" id="{5B8F9E92-1BE4-D431-0F49-D1B107B84DA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Tree>
    <p:extLst>
      <p:ext uri="{BB962C8B-B14F-4D97-AF65-F5344CB8AC3E}">
        <p14:creationId xmlns:p14="http://schemas.microsoft.com/office/powerpoint/2010/main" val="2249696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_ligh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8" name="Graphic 17" hidden="1">
            <a:extLst>
              <a:ext uri="{FF2B5EF4-FFF2-40B4-BE49-F238E27FC236}">
                <a16:creationId xmlns:a16="http://schemas.microsoft.com/office/drawing/2014/main" id="{0980C17C-C6A3-C77E-C065-E27B85E137D3}"/>
              </a:ext>
            </a:extLst>
          </p:cNvPr>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9" name="Content Placeholder 14" descr="A drawing of a street with cars and people&#10;&#10;Description automatically generated">
            <a:extLst>
              <a:ext uri="{FF2B5EF4-FFF2-40B4-BE49-F238E27FC236}">
                <a16:creationId xmlns:a16="http://schemas.microsoft.com/office/drawing/2014/main" id="{EC8B28F4-2027-7D73-DE94-726542C818F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a:ext>
            </a:extLst>
          </a:blip>
          <a:srcRect t="17723"/>
          <a:stretch>
            <a:fillRect/>
          </a:stretch>
        </p:blipFill>
        <p:spPr>
          <a:xfrm>
            <a:off x="146057" y="-1"/>
            <a:ext cx="11651660" cy="6151325"/>
          </a:xfrm>
          <a:prstGeom prst="rect">
            <a:avLst/>
          </a:prstGeom>
        </p:spPr>
      </p:pic>
      <p:pic>
        <p:nvPicPr>
          <p:cNvPr id="11" name="Graphic 10">
            <a:extLst>
              <a:ext uri="{FF2B5EF4-FFF2-40B4-BE49-F238E27FC236}">
                <a16:creationId xmlns:a16="http://schemas.microsoft.com/office/drawing/2014/main" id="{4CDCA318-220B-BC42-1F5F-1B104CD4B2D3}"/>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tretch>
            <a:fillRect/>
          </a:stretch>
        </p:blipFill>
        <p:spPr>
          <a:xfrm>
            <a:off x="-844330" y="3827121"/>
            <a:ext cx="7677150" cy="4495800"/>
          </a:xfrm>
          <a:prstGeom prst="rect">
            <a:avLst/>
          </a:prstGeom>
        </p:spPr>
      </p:pic>
      <p:sp>
        <p:nvSpPr>
          <p:cNvPr id="12" name="Title 1">
            <a:extLst>
              <a:ext uri="{FF2B5EF4-FFF2-40B4-BE49-F238E27FC236}">
                <a16:creationId xmlns:a16="http://schemas.microsoft.com/office/drawing/2014/main" id="{0BCE8A06-4477-3C48-DF96-C1A2F04F98DC}"/>
              </a:ext>
            </a:extLst>
          </p:cNvPr>
          <p:cNvSpPr>
            <a:spLocks noGrp="1"/>
          </p:cNvSpPr>
          <p:nvPr>
            <p:ph type="ctrTitle" hasCustomPrompt="1"/>
          </p:nvPr>
        </p:nvSpPr>
        <p:spPr>
          <a:xfrm>
            <a:off x="2237169" y="4824708"/>
            <a:ext cx="4251620" cy="1002790"/>
          </a:xfrm>
          <a:prstGeom prst="rect">
            <a:avLst/>
          </a:prstGeom>
        </p:spPr>
        <p:txBody>
          <a:bodyPr wrap="square" anchor="ctr" anchorCtr="1">
            <a:noAutofit/>
          </a:bodyPr>
          <a:lstStyle>
            <a:lvl1pPr algn="ctr">
              <a:defRPr sz="2400" cap="all" baseline="0"/>
            </a:lvl1pPr>
          </a:lstStyle>
          <a:p>
            <a:r>
              <a:rPr lang="en-US"/>
              <a:t>Click to add title of the presentation</a:t>
            </a:r>
          </a:p>
        </p:txBody>
      </p:sp>
      <p:sp>
        <p:nvSpPr>
          <p:cNvPr id="14" name="Text Placeholder 24">
            <a:extLst>
              <a:ext uri="{FF2B5EF4-FFF2-40B4-BE49-F238E27FC236}">
                <a16:creationId xmlns:a16="http://schemas.microsoft.com/office/drawing/2014/main" id="{2099686A-6AF2-15C8-2849-7ACA9547D08D}"/>
              </a:ext>
            </a:extLst>
          </p:cNvPr>
          <p:cNvSpPr>
            <a:spLocks noGrp="1"/>
          </p:cNvSpPr>
          <p:nvPr>
            <p:ph type="body" sz="quarter" idx="12" hasCustomPrompt="1"/>
          </p:nvPr>
        </p:nvSpPr>
        <p:spPr>
          <a:xfrm>
            <a:off x="2099949" y="5994521"/>
            <a:ext cx="4526059" cy="527063"/>
          </a:xfrm>
        </p:spPr>
        <p:txBody>
          <a:bodyPr>
            <a:normAutofit/>
          </a:bodyPr>
          <a:lstStyle>
            <a:lvl1pPr algn="ctr">
              <a:buNone/>
              <a:defRPr sz="2400" b="1">
                <a:solidFill>
                  <a:schemeClr val="bg1"/>
                </a:solidFill>
              </a:defRPr>
            </a:lvl1pPr>
          </a:lstStyle>
          <a:p>
            <a:pPr lvl="0"/>
            <a:r>
              <a:rPr lang="en-US"/>
              <a:t>Click to add subtitle or author</a:t>
            </a:r>
          </a:p>
        </p:txBody>
      </p:sp>
      <p:pic>
        <p:nvPicPr>
          <p:cNvPr id="2" name="Picture 1" descr="A logo with a black background&#10;&#10;AI-generated content may be incorrect.">
            <a:extLst>
              <a:ext uri="{FF2B5EF4-FFF2-40B4-BE49-F238E27FC236}">
                <a16:creationId xmlns:a16="http://schemas.microsoft.com/office/drawing/2014/main" id="{CD52B8D0-50FE-24EF-B6C3-7B3EF22DABC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0752175" y="6050296"/>
            <a:ext cx="1123200" cy="550639"/>
          </a:xfrm>
          <a:prstGeom prst="rect">
            <a:avLst/>
          </a:prstGeom>
        </p:spPr>
      </p:pic>
    </p:spTree>
    <p:extLst>
      <p:ext uri="{BB962C8B-B14F-4D97-AF65-F5344CB8AC3E}">
        <p14:creationId xmlns:p14="http://schemas.microsoft.com/office/powerpoint/2010/main" val="2346171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_light">
    <p:spTree>
      <p:nvGrpSpPr>
        <p:cNvPr id="1" name=""/>
        <p:cNvGrpSpPr/>
        <p:nvPr/>
      </p:nvGrpSpPr>
      <p:grpSpPr>
        <a:xfrm>
          <a:off x="0" y="0"/>
          <a:ext cx="0" cy="0"/>
          <a:chOff x="0" y="0"/>
          <a:chExt cx="0" cy="0"/>
        </a:xfrm>
      </p:grpSpPr>
      <p:pic>
        <p:nvPicPr>
          <p:cNvPr id="23" name="Graphic 22">
            <a:extLst>
              <a:ext uri="{FF2B5EF4-FFF2-40B4-BE49-F238E27FC236}">
                <a16:creationId xmlns:a16="http://schemas.microsoft.com/office/drawing/2014/main" id="{62B448FC-6ECA-A5D5-B6B5-9C0B0801956E}"/>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sp>
        <p:nvSpPr>
          <p:cNvPr id="13" name="Title 1">
            <a:extLst>
              <a:ext uri="{FF2B5EF4-FFF2-40B4-BE49-F238E27FC236}">
                <a16:creationId xmlns:a16="http://schemas.microsoft.com/office/drawing/2014/main" id="{D30D36EB-226A-2651-F1F4-EDA511149A9F}"/>
              </a:ext>
            </a:extLst>
          </p:cNvPr>
          <p:cNvSpPr>
            <a:spLocks noGrp="1"/>
          </p:cNvSpPr>
          <p:nvPr>
            <p:ph type="ctrTitle" hasCustomPrompt="1"/>
          </p:nvPr>
        </p:nvSpPr>
        <p:spPr>
          <a:xfrm>
            <a:off x="2252132" y="2410367"/>
            <a:ext cx="7687734" cy="2037266"/>
          </a:xfrm>
          <a:prstGeom prst="rect">
            <a:avLst/>
          </a:prstGeom>
        </p:spPr>
        <p:txBody>
          <a:bodyPr wrap="square" anchor="ctr" anchorCtr="1">
            <a:noAutofit/>
          </a:bodyPr>
          <a:lstStyle>
            <a:lvl1pPr algn="ctr">
              <a:defRPr sz="4000" cap="all" baseline="0"/>
            </a:lvl1pPr>
          </a:lstStyle>
          <a:p>
            <a:r>
              <a:rPr lang="en-US"/>
              <a:t>Click to add title of the presentation</a:t>
            </a:r>
          </a:p>
        </p:txBody>
      </p:sp>
      <p:pic>
        <p:nvPicPr>
          <p:cNvPr id="18" name="Graphic 17" hidden="1">
            <a:extLst>
              <a:ext uri="{FF2B5EF4-FFF2-40B4-BE49-F238E27FC236}">
                <a16:creationId xmlns:a16="http://schemas.microsoft.com/office/drawing/2014/main" id="{0980C17C-C6A3-C77E-C065-E27B85E137D3}"/>
              </a:ext>
            </a:extLst>
          </p:cNvPr>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5" name="Text Placeholder 24">
            <a:extLst>
              <a:ext uri="{FF2B5EF4-FFF2-40B4-BE49-F238E27FC236}">
                <a16:creationId xmlns:a16="http://schemas.microsoft.com/office/drawing/2014/main" id="{AB013B40-B986-2B7E-B582-B881203B3AAE}"/>
              </a:ext>
            </a:extLst>
          </p:cNvPr>
          <p:cNvSpPr>
            <a:spLocks noGrp="1"/>
          </p:cNvSpPr>
          <p:nvPr>
            <p:ph type="body" sz="quarter" idx="12" hasCustomPrompt="1"/>
          </p:nvPr>
        </p:nvSpPr>
        <p:spPr>
          <a:xfrm>
            <a:off x="2252663" y="4502137"/>
            <a:ext cx="7686675" cy="527063"/>
          </a:xfrm>
        </p:spPr>
        <p:txBody>
          <a:bodyPr/>
          <a:lstStyle>
            <a:lvl1pPr algn="ctr">
              <a:buNone/>
              <a:defRPr b="1">
                <a:solidFill>
                  <a:srgbClr val="516F86">
                    <a:alpha val="50196"/>
                  </a:srgbClr>
                </a:solidFill>
              </a:defRPr>
            </a:lvl1pPr>
          </a:lstStyle>
          <a:p>
            <a:pPr lvl="0"/>
            <a:r>
              <a:rPr lang="en-US"/>
              <a:t>Click to add subtitle</a:t>
            </a:r>
          </a:p>
        </p:txBody>
      </p:sp>
      <p:sp>
        <p:nvSpPr>
          <p:cNvPr id="28" name="Text Placeholder 24">
            <a:extLst>
              <a:ext uri="{FF2B5EF4-FFF2-40B4-BE49-F238E27FC236}">
                <a16:creationId xmlns:a16="http://schemas.microsoft.com/office/drawing/2014/main" id="{099043A3-8283-D5FE-106A-4ED65BAC4FFC}"/>
              </a:ext>
            </a:extLst>
          </p:cNvPr>
          <p:cNvSpPr>
            <a:spLocks noGrp="1"/>
          </p:cNvSpPr>
          <p:nvPr>
            <p:ph type="body" sz="quarter" idx="13" hasCustomPrompt="1"/>
          </p:nvPr>
        </p:nvSpPr>
        <p:spPr>
          <a:xfrm>
            <a:off x="2252129" y="6156729"/>
            <a:ext cx="7686675" cy="358372"/>
          </a:xfrm>
        </p:spPr>
        <p:txBody>
          <a:bodyPr/>
          <a:lstStyle>
            <a:lvl1pPr algn="ctr">
              <a:buNone/>
              <a:defRPr sz="1800" b="0">
                <a:solidFill>
                  <a:srgbClr val="516F86"/>
                </a:solidFill>
              </a:defRPr>
            </a:lvl1pPr>
          </a:lstStyle>
          <a:p>
            <a:pPr lvl="0"/>
            <a:r>
              <a:rPr lang="en-GB"/>
              <a:t>Click to add author or other details</a:t>
            </a:r>
            <a:endParaRPr lang="en-US"/>
          </a:p>
        </p:txBody>
      </p:sp>
      <p:pic>
        <p:nvPicPr>
          <p:cNvPr id="3" name="Picture 2" descr="A logo with a black background&#10;&#10;AI-generated content may be incorrect.">
            <a:extLst>
              <a:ext uri="{FF2B5EF4-FFF2-40B4-BE49-F238E27FC236}">
                <a16:creationId xmlns:a16="http://schemas.microsoft.com/office/drawing/2014/main" id="{D2B3C152-5A07-2C8C-9882-BA8D4A312C5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Tree>
    <p:extLst>
      <p:ext uri="{BB962C8B-B14F-4D97-AF65-F5344CB8AC3E}">
        <p14:creationId xmlns:p14="http://schemas.microsoft.com/office/powerpoint/2010/main" val="94913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_dark">
    <p:bg>
      <p:bgPr>
        <a:solidFill>
          <a:srgbClr val="516F86"/>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0E8A0F1-809D-370C-5B69-8FE1C26C2D8E}"/>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sp>
        <p:nvSpPr>
          <p:cNvPr id="13" name="Title 1">
            <a:extLst>
              <a:ext uri="{FF2B5EF4-FFF2-40B4-BE49-F238E27FC236}">
                <a16:creationId xmlns:a16="http://schemas.microsoft.com/office/drawing/2014/main" id="{D30D36EB-226A-2651-F1F4-EDA511149A9F}"/>
              </a:ext>
            </a:extLst>
          </p:cNvPr>
          <p:cNvSpPr>
            <a:spLocks noGrp="1"/>
          </p:cNvSpPr>
          <p:nvPr>
            <p:ph type="ctrTitle" hasCustomPrompt="1"/>
          </p:nvPr>
        </p:nvSpPr>
        <p:spPr>
          <a:xfrm>
            <a:off x="2252132" y="2410367"/>
            <a:ext cx="7687734" cy="2037266"/>
          </a:xfrm>
          <a:prstGeom prst="rect">
            <a:avLst/>
          </a:prstGeom>
        </p:spPr>
        <p:txBody>
          <a:bodyPr wrap="square" anchor="ctr" anchorCtr="1">
            <a:noAutofit/>
          </a:bodyPr>
          <a:lstStyle>
            <a:lvl1pPr algn="ctr">
              <a:defRPr sz="4000" cap="all" baseline="0">
                <a:solidFill>
                  <a:schemeClr val="bg1"/>
                </a:solidFill>
              </a:defRPr>
            </a:lvl1pPr>
          </a:lstStyle>
          <a:p>
            <a:r>
              <a:rPr lang="en-US"/>
              <a:t>Click to add title of the presentation</a:t>
            </a:r>
          </a:p>
        </p:txBody>
      </p:sp>
      <p:sp>
        <p:nvSpPr>
          <p:cNvPr id="5" name="Text Placeholder 3">
            <a:extLst>
              <a:ext uri="{FF2B5EF4-FFF2-40B4-BE49-F238E27FC236}">
                <a16:creationId xmlns:a16="http://schemas.microsoft.com/office/drawing/2014/main" id="{719E9811-FB95-66A1-8FAD-1632C9E11C5D}"/>
              </a:ext>
            </a:extLst>
          </p:cNvPr>
          <p:cNvSpPr>
            <a:spLocks noGrp="1"/>
          </p:cNvSpPr>
          <p:nvPr>
            <p:ph type="body" sz="quarter" idx="10" hasCustomPrompt="1"/>
          </p:nvPr>
        </p:nvSpPr>
        <p:spPr>
          <a:xfrm>
            <a:off x="2252131" y="4503836"/>
            <a:ext cx="7686675" cy="627063"/>
          </a:xfrm>
        </p:spPr>
        <p:txBody>
          <a:bodyPr/>
          <a:lstStyle>
            <a:lvl1pPr algn="ctr">
              <a:buNone/>
              <a:defRPr b="1">
                <a:solidFill>
                  <a:srgbClr val="FFFFFF">
                    <a:alpha val="30000"/>
                  </a:srgbClr>
                </a:solidFill>
              </a:defRPr>
            </a:lvl1pPr>
            <a:lvl2pPr>
              <a:buNone/>
              <a:defRPr/>
            </a:lvl2pPr>
          </a:lstStyle>
          <a:p>
            <a:pPr lvl="0"/>
            <a:r>
              <a:rPr lang="en-US"/>
              <a:t>Click to add subtitle</a:t>
            </a:r>
          </a:p>
        </p:txBody>
      </p:sp>
      <p:sp>
        <p:nvSpPr>
          <p:cNvPr id="18" name="Text Placeholder 3">
            <a:extLst>
              <a:ext uri="{FF2B5EF4-FFF2-40B4-BE49-F238E27FC236}">
                <a16:creationId xmlns:a16="http://schemas.microsoft.com/office/drawing/2014/main" id="{88E1849E-8FF1-92D1-E49C-0BFC0BA2D953}"/>
              </a:ext>
            </a:extLst>
          </p:cNvPr>
          <p:cNvSpPr>
            <a:spLocks noGrp="1"/>
          </p:cNvSpPr>
          <p:nvPr>
            <p:ph type="body" sz="quarter" idx="11" hasCustomPrompt="1"/>
          </p:nvPr>
        </p:nvSpPr>
        <p:spPr>
          <a:xfrm>
            <a:off x="2252130" y="6141694"/>
            <a:ext cx="7686675" cy="398443"/>
          </a:xfrm>
        </p:spPr>
        <p:txBody>
          <a:bodyPr/>
          <a:lstStyle>
            <a:lvl1pPr>
              <a:buNone/>
              <a:defRPr sz="1800"/>
            </a:lvl1pPr>
            <a:lvl2pPr>
              <a:buNone/>
              <a:defRPr/>
            </a:lvl2pPr>
          </a:lstStyle>
          <a:p>
            <a:pPr algn="ctr"/>
            <a:r>
              <a:rPr lang="en-US" b="0" i="0">
                <a:solidFill>
                  <a:schemeClr val="bg1"/>
                </a:solidFill>
                <a:latin typeface="Tahoma" panose="020B0604030504040204" pitchFamily="34" charset="0"/>
              </a:rPr>
              <a:t>Click to add author or other details</a:t>
            </a:r>
          </a:p>
        </p:txBody>
      </p:sp>
      <p:pic>
        <p:nvPicPr>
          <p:cNvPr id="4" name="Picture 3" descr="A logo with a black background&#10;&#10;AI-generated content may be incorrect.">
            <a:extLst>
              <a:ext uri="{FF2B5EF4-FFF2-40B4-BE49-F238E27FC236}">
                <a16:creationId xmlns:a16="http://schemas.microsoft.com/office/drawing/2014/main" id="{DB9985A4-9335-427C-F6BF-81BE5161C6E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6966" y="288457"/>
            <a:ext cx="1116000" cy="547109"/>
          </a:xfrm>
          <a:prstGeom prst="rect">
            <a:avLst/>
          </a:prstGeom>
        </p:spPr>
      </p:pic>
    </p:spTree>
    <p:extLst>
      <p:ext uri="{BB962C8B-B14F-4D97-AF65-F5344CB8AC3E}">
        <p14:creationId xmlns:p14="http://schemas.microsoft.com/office/powerpoint/2010/main" val="216651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FBCC6E4-DA92-E33D-7488-60930D83AF5E}"/>
              </a:ext>
            </a:extLst>
          </p:cNvPr>
          <p:cNvSpPr>
            <a:spLocks noGrp="1"/>
          </p:cNvSpPr>
          <p:nvPr>
            <p:ph type="ctrTitle" hasCustomPrompt="1"/>
          </p:nvPr>
        </p:nvSpPr>
        <p:spPr>
          <a:xfrm>
            <a:off x="688155" y="369899"/>
            <a:ext cx="9832157" cy="931334"/>
          </a:xfrm>
          <a:prstGeom prst="rect">
            <a:avLst/>
          </a:prstGeom>
        </p:spPr>
        <p:txBody>
          <a:bodyPr anchor="ctr"/>
          <a:lstStyle>
            <a:lvl1pPr algn="l">
              <a:defRPr sz="2800" cap="all" baseline="0">
                <a:solidFill>
                  <a:srgbClr val="516F86"/>
                </a:solidFill>
              </a:defRPr>
            </a:lvl1pPr>
          </a:lstStyle>
          <a:p>
            <a:r>
              <a:rPr lang="en-US"/>
              <a:t>Click to add title of the presentation</a:t>
            </a:r>
          </a:p>
        </p:txBody>
      </p:sp>
      <p:sp>
        <p:nvSpPr>
          <p:cNvPr id="4" name="Freeform 17">
            <a:extLst>
              <a:ext uri="{FF2B5EF4-FFF2-40B4-BE49-F238E27FC236}">
                <a16:creationId xmlns:a16="http://schemas.microsoft.com/office/drawing/2014/main" id="{77A14E95-5789-97D5-911B-86A837723F3A}"/>
              </a:ext>
            </a:extLst>
          </p:cNvPr>
          <p:cNvSpPr>
            <a:spLocks noGrp="1"/>
          </p:cNvSpPr>
          <p:nvPr>
            <p:ph type="pic" sz="quarter" idx="10"/>
          </p:nvPr>
        </p:nvSpPr>
        <p:spPr>
          <a:xfrm>
            <a:off x="0" y="2283038"/>
            <a:ext cx="12192000" cy="4591132"/>
          </a:xfrm>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2"/>
            <a:tile tx="0" ty="0" sx="100000" sy="100000" flip="none" algn="tl"/>
          </a:blipFill>
        </p:spPr>
        <p:txBody>
          <a:bodyPr wrap="square">
            <a:noAutofit/>
          </a:bodyPr>
          <a:lstStyle/>
          <a:p>
            <a:endParaRPr lang="en-US"/>
          </a:p>
        </p:txBody>
      </p:sp>
      <p:pic>
        <p:nvPicPr>
          <p:cNvPr id="6" name="Picture 5" descr="A logo with a black background&#10;&#10;AI-generated content may be incorrect.">
            <a:extLst>
              <a:ext uri="{FF2B5EF4-FFF2-40B4-BE49-F238E27FC236}">
                <a16:creationId xmlns:a16="http://schemas.microsoft.com/office/drawing/2014/main" id="{3E3241FB-784F-4E5E-98A2-CB739834DC1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3" name="Text Placeholder 24">
            <a:extLst>
              <a:ext uri="{FF2B5EF4-FFF2-40B4-BE49-F238E27FC236}">
                <a16:creationId xmlns:a16="http://schemas.microsoft.com/office/drawing/2014/main" id="{6F4E2889-681A-73DF-0D48-10FFC81D8C13}"/>
              </a:ext>
            </a:extLst>
          </p:cNvPr>
          <p:cNvSpPr>
            <a:spLocks noGrp="1"/>
          </p:cNvSpPr>
          <p:nvPr>
            <p:ph type="body" sz="quarter" idx="12" hasCustomPrompt="1"/>
          </p:nvPr>
        </p:nvSpPr>
        <p:spPr>
          <a:xfrm>
            <a:off x="688155" y="1391291"/>
            <a:ext cx="7686675" cy="527063"/>
          </a:xfrm>
        </p:spPr>
        <p:txBody>
          <a:bodyPr/>
          <a:lstStyle>
            <a:lvl1pPr algn="l">
              <a:buNone/>
              <a:defRPr b="1">
                <a:solidFill>
                  <a:srgbClr val="516F86">
                    <a:alpha val="50196"/>
                  </a:srgbClr>
                </a:solidFill>
              </a:defRPr>
            </a:lvl1pPr>
          </a:lstStyle>
          <a:p>
            <a:pPr lvl="0"/>
            <a:r>
              <a:rPr lang="en-US" dirty="0"/>
              <a:t>Click to add subtitle</a:t>
            </a:r>
          </a:p>
        </p:txBody>
      </p:sp>
    </p:spTree>
    <p:extLst>
      <p:ext uri="{BB962C8B-B14F-4D97-AF65-F5344CB8AC3E}">
        <p14:creationId xmlns:p14="http://schemas.microsoft.com/office/powerpoint/2010/main" val="252622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dark">
    <p:bg>
      <p:bgPr>
        <a:solidFill>
          <a:srgbClr val="516F86"/>
        </a:solidFill>
        <a:effectLst/>
      </p:bgPr>
    </p:bg>
    <p:spTree>
      <p:nvGrpSpPr>
        <p:cNvPr id="1" name=""/>
        <p:cNvGrpSpPr/>
        <p:nvPr/>
      </p:nvGrpSpPr>
      <p:grpSpPr>
        <a:xfrm>
          <a:off x="0" y="0"/>
          <a:ext cx="0" cy="0"/>
          <a:chOff x="0" y="0"/>
          <a:chExt cx="0" cy="0"/>
        </a:xfrm>
      </p:grpSpPr>
      <p:sp>
        <p:nvSpPr>
          <p:cNvPr id="4" name="Freeform 17">
            <a:extLst>
              <a:ext uri="{FF2B5EF4-FFF2-40B4-BE49-F238E27FC236}">
                <a16:creationId xmlns:a16="http://schemas.microsoft.com/office/drawing/2014/main" id="{4301968E-7BD6-185F-8073-18DB199A149F}"/>
              </a:ext>
            </a:extLst>
          </p:cNvPr>
          <p:cNvSpPr>
            <a:spLocks noGrp="1"/>
          </p:cNvSpPr>
          <p:nvPr>
            <p:ph type="pic" sz="quarter" idx="10"/>
          </p:nvPr>
        </p:nvSpPr>
        <p:spPr>
          <a:xfrm>
            <a:off x="0" y="2283038"/>
            <a:ext cx="12192000" cy="4591132"/>
          </a:xfrm>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2"/>
            <a:tile tx="0" ty="0" sx="100000" sy="100000" flip="none" algn="tl"/>
          </a:blipFill>
        </p:spPr>
        <p:txBody>
          <a:bodyPr wrap="square">
            <a:noAutofit/>
          </a:bodyPr>
          <a:lstStyle/>
          <a:p>
            <a:endParaRPr lang="en-US"/>
          </a:p>
        </p:txBody>
      </p:sp>
      <p:pic>
        <p:nvPicPr>
          <p:cNvPr id="5" name="Picture 4" descr="A logo with a black background&#10;&#10;AI-generated content may be incorrect.">
            <a:extLst>
              <a:ext uri="{FF2B5EF4-FFF2-40B4-BE49-F238E27FC236}">
                <a16:creationId xmlns:a16="http://schemas.microsoft.com/office/drawing/2014/main" id="{B0080AC2-2C41-1E46-9E4C-4ABACF800A1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6966" y="288457"/>
            <a:ext cx="1116000" cy="547109"/>
          </a:xfrm>
          <a:prstGeom prst="rect">
            <a:avLst/>
          </a:prstGeom>
        </p:spPr>
      </p:pic>
      <p:sp>
        <p:nvSpPr>
          <p:cNvPr id="3" name="Title 1">
            <a:extLst>
              <a:ext uri="{FF2B5EF4-FFF2-40B4-BE49-F238E27FC236}">
                <a16:creationId xmlns:a16="http://schemas.microsoft.com/office/drawing/2014/main" id="{24A5985B-47E6-7979-8462-26DC74D78245}"/>
              </a:ext>
            </a:extLst>
          </p:cNvPr>
          <p:cNvSpPr>
            <a:spLocks noGrp="1"/>
          </p:cNvSpPr>
          <p:nvPr>
            <p:ph type="ctrTitle" hasCustomPrompt="1"/>
          </p:nvPr>
        </p:nvSpPr>
        <p:spPr>
          <a:xfrm>
            <a:off x="688155" y="369899"/>
            <a:ext cx="9832157" cy="931334"/>
          </a:xfrm>
          <a:prstGeom prst="rect">
            <a:avLst/>
          </a:prstGeom>
        </p:spPr>
        <p:txBody>
          <a:bodyPr anchor="ctr"/>
          <a:lstStyle>
            <a:lvl1pPr algn="l">
              <a:defRPr sz="2800" cap="all" baseline="0">
                <a:solidFill>
                  <a:schemeClr val="bg1"/>
                </a:solidFill>
              </a:defRPr>
            </a:lvl1pPr>
          </a:lstStyle>
          <a:p>
            <a:r>
              <a:rPr lang="en-US"/>
              <a:t>Click to add title of the presentation</a:t>
            </a:r>
          </a:p>
        </p:txBody>
      </p:sp>
      <p:sp>
        <p:nvSpPr>
          <p:cNvPr id="6" name="Text Placeholder 24">
            <a:extLst>
              <a:ext uri="{FF2B5EF4-FFF2-40B4-BE49-F238E27FC236}">
                <a16:creationId xmlns:a16="http://schemas.microsoft.com/office/drawing/2014/main" id="{94AB1A3A-C8A1-3174-91CB-36C88154984A}"/>
              </a:ext>
            </a:extLst>
          </p:cNvPr>
          <p:cNvSpPr>
            <a:spLocks noGrp="1"/>
          </p:cNvSpPr>
          <p:nvPr>
            <p:ph type="body" sz="quarter" idx="12" hasCustomPrompt="1"/>
          </p:nvPr>
        </p:nvSpPr>
        <p:spPr>
          <a:xfrm>
            <a:off x="688155" y="1391291"/>
            <a:ext cx="7686675" cy="527063"/>
          </a:xfrm>
        </p:spPr>
        <p:txBody>
          <a:bodyPr/>
          <a:lstStyle>
            <a:lvl1pPr algn="l">
              <a:buNone/>
              <a:defRPr b="1">
                <a:solidFill>
                  <a:schemeClr val="bg1"/>
                </a:solidFill>
              </a:defRPr>
            </a:lvl1pPr>
          </a:lstStyle>
          <a:p>
            <a:pPr lvl="0"/>
            <a:r>
              <a:rPr lang="en-US"/>
              <a:t>Click to add subtitle</a:t>
            </a:r>
          </a:p>
        </p:txBody>
      </p:sp>
    </p:spTree>
    <p:extLst>
      <p:ext uri="{BB962C8B-B14F-4D97-AF65-F5344CB8AC3E}">
        <p14:creationId xmlns:p14="http://schemas.microsoft.com/office/powerpoint/2010/main" val="1050036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able of content dark">
    <p:bg>
      <p:bgPr>
        <a:solidFill>
          <a:srgbClr val="516F86"/>
        </a:solidFill>
        <a:effectLst/>
      </p:bgPr>
    </p:bg>
    <p:spTree>
      <p:nvGrpSpPr>
        <p:cNvPr id="1" name=""/>
        <p:cNvGrpSpPr/>
        <p:nvPr/>
      </p:nvGrpSpPr>
      <p:grpSpPr>
        <a:xfrm>
          <a:off x="0" y="0"/>
          <a:ext cx="0" cy="0"/>
          <a:chOff x="0" y="0"/>
          <a:chExt cx="0" cy="0"/>
        </a:xfrm>
      </p:grpSpPr>
      <p:pic>
        <p:nvPicPr>
          <p:cNvPr id="4" name="Picture 3" descr="A logo with a black background&#10;&#10;AI-generated content may be incorrect.">
            <a:extLst>
              <a:ext uri="{FF2B5EF4-FFF2-40B4-BE49-F238E27FC236}">
                <a16:creationId xmlns:a16="http://schemas.microsoft.com/office/drawing/2014/main" id="{EC5E4791-034A-02F5-8CEB-1B0B9A8E25C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66966" y="288457"/>
            <a:ext cx="1116000" cy="547109"/>
          </a:xfrm>
          <a:prstGeom prst="rect">
            <a:avLst/>
          </a:prstGeom>
        </p:spPr>
      </p:pic>
      <p:sp>
        <p:nvSpPr>
          <p:cNvPr id="3" name="Title 1">
            <a:extLst>
              <a:ext uri="{FF2B5EF4-FFF2-40B4-BE49-F238E27FC236}">
                <a16:creationId xmlns:a16="http://schemas.microsoft.com/office/drawing/2014/main" id="{D2322CDC-5AB3-5C8A-4B5B-6373ECA50F49}"/>
              </a:ext>
            </a:extLst>
          </p:cNvPr>
          <p:cNvSpPr>
            <a:spLocks noGrp="1"/>
          </p:cNvSpPr>
          <p:nvPr>
            <p:ph type="ctrTitle" hasCustomPrompt="1"/>
          </p:nvPr>
        </p:nvSpPr>
        <p:spPr>
          <a:xfrm>
            <a:off x="640080" y="587115"/>
            <a:ext cx="9776539" cy="441585"/>
          </a:xfrm>
          <a:prstGeom prst="rect">
            <a:avLst/>
          </a:prstGeom>
        </p:spPr>
        <p:txBody>
          <a:bodyPr anchor="t"/>
          <a:lstStyle>
            <a:lvl1pPr algn="l">
              <a:defRPr sz="2800" cap="all" baseline="0">
                <a:solidFill>
                  <a:schemeClr val="bg1"/>
                </a:solidFill>
              </a:defRPr>
            </a:lvl1pPr>
          </a:lstStyle>
          <a:p>
            <a:r>
              <a:rPr lang="en-US" dirty="0"/>
              <a:t>Click to add text or table of content</a:t>
            </a:r>
          </a:p>
        </p:txBody>
      </p:sp>
      <p:sp>
        <p:nvSpPr>
          <p:cNvPr id="5" name="Text Placeholder 25">
            <a:extLst>
              <a:ext uri="{FF2B5EF4-FFF2-40B4-BE49-F238E27FC236}">
                <a16:creationId xmlns:a16="http://schemas.microsoft.com/office/drawing/2014/main" id="{E3CFBA00-139C-1008-65C9-BE802A7EAD86}"/>
              </a:ext>
            </a:extLst>
          </p:cNvPr>
          <p:cNvSpPr>
            <a:spLocks noGrp="1"/>
          </p:cNvSpPr>
          <p:nvPr>
            <p:ph type="body" sz="quarter" idx="16" hasCustomPrompt="1"/>
          </p:nvPr>
        </p:nvSpPr>
        <p:spPr>
          <a:xfrm>
            <a:off x="640078" y="1781666"/>
            <a:ext cx="4582553" cy="4663096"/>
          </a:xfrm>
        </p:spPr>
        <p:txBody>
          <a:bodyPr numCol="1" anchor="t" anchorCtr="0"/>
          <a:lstStyle>
            <a:lvl1pPr marL="274320" indent="-274320">
              <a:buClr>
                <a:srgbClr val="51DEB8"/>
              </a:buClr>
              <a:buSzPct val="100000"/>
              <a:buFont typeface="+mj-lt"/>
              <a:buAutoNum type="arabicPeriod"/>
              <a:defRPr sz="2400">
                <a:solidFill>
                  <a:schemeClr val="bg1"/>
                </a:solidFill>
              </a:defRPr>
            </a:lvl1pPr>
            <a:lvl2pPr marL="685800" marR="0" indent="-228600" algn="l" defTabSz="914400" rtl="0" eaLnBrk="1" fontAlgn="auto" latinLnBrk="0" hangingPunct="1">
              <a:lnSpc>
                <a:spcPct val="90000"/>
              </a:lnSpc>
              <a:spcBef>
                <a:spcPts val="500"/>
              </a:spcBef>
              <a:spcAft>
                <a:spcPts val="0"/>
              </a:spcAft>
              <a:buClr>
                <a:srgbClr val="51DEB8"/>
              </a:buClr>
              <a:buSzTx/>
              <a:buFont typeface="Arial" panose="020B0604020202020204" pitchFamily="34" charset="0"/>
              <a:buNone/>
              <a:tabLst/>
              <a:defRPr>
                <a:solidFill>
                  <a:schemeClr val="bg1"/>
                </a:solidFill>
              </a:defRPr>
            </a:lvl2pPr>
          </a:lstStyle>
          <a:p>
            <a:pPr lvl="0"/>
            <a:r>
              <a:rPr lang="en-US" sz="2000" dirty="0"/>
              <a:t>Click to add text</a:t>
            </a:r>
          </a:p>
          <a:p>
            <a:pPr marL="685800" marR="0" lvl="1" indent="-228600" algn="l" defTabSz="914400" rtl="0" eaLnBrk="1" fontAlgn="auto" latinLnBrk="0" hangingPunct="1">
              <a:lnSpc>
                <a:spcPct val="90000"/>
              </a:lnSpc>
              <a:spcBef>
                <a:spcPts val="500"/>
              </a:spcBef>
              <a:spcAft>
                <a:spcPts val="0"/>
              </a:spcAft>
              <a:buClr>
                <a:srgbClr val="51DEB8"/>
              </a:buClr>
              <a:buSzTx/>
              <a:buFont typeface="Arial" panose="020B0604020202020204" pitchFamily="34" charset="0"/>
              <a:buChar char="•"/>
              <a:tabLst/>
              <a:defRPr/>
            </a:pPr>
            <a:r>
              <a:rPr lang="en-US" sz="2000" dirty="0"/>
              <a:t>Click to add text</a:t>
            </a:r>
          </a:p>
          <a:p>
            <a:pPr lvl="0"/>
            <a:r>
              <a:rPr lang="en-US" sz="2000" dirty="0"/>
              <a:t>Click to add text</a:t>
            </a:r>
          </a:p>
          <a:p>
            <a:pPr lvl="0"/>
            <a:r>
              <a:rPr lang="en-US" sz="2000" dirty="0"/>
              <a:t>Click to add text</a:t>
            </a:r>
          </a:p>
          <a:p>
            <a:pPr lvl="0"/>
            <a:r>
              <a:rPr lang="en-US" sz="2000" dirty="0"/>
              <a:t>Click to add text</a:t>
            </a:r>
          </a:p>
          <a:p>
            <a:pPr lvl="0"/>
            <a:r>
              <a:rPr lang="en-US" sz="2000" dirty="0"/>
              <a:t>Click to add text</a:t>
            </a:r>
          </a:p>
          <a:p>
            <a:pPr lvl="0"/>
            <a:r>
              <a:rPr lang="en-US" sz="2000" dirty="0"/>
              <a:t>Click to add text</a:t>
            </a:r>
          </a:p>
        </p:txBody>
      </p:sp>
      <p:sp>
        <p:nvSpPr>
          <p:cNvPr id="2" name="Picture Placeholder 75">
            <a:extLst>
              <a:ext uri="{FF2B5EF4-FFF2-40B4-BE49-F238E27FC236}">
                <a16:creationId xmlns:a16="http://schemas.microsoft.com/office/drawing/2014/main" id="{F2CBD0DC-2AE8-C7C2-A02E-E5795422B918}"/>
              </a:ext>
            </a:extLst>
          </p:cNvPr>
          <p:cNvSpPr>
            <a:spLocks noGrp="1"/>
          </p:cNvSpPr>
          <p:nvPr>
            <p:ph type="pic" sz="quarter" idx="13"/>
          </p:nvPr>
        </p:nvSpPr>
        <p:spPr>
          <a:xfrm>
            <a:off x="5684363" y="2136895"/>
            <a:ext cx="6294348" cy="3521249"/>
          </a:xfrm>
          <a:custGeom>
            <a:avLst/>
            <a:gdLst>
              <a:gd name="csX0" fmla="*/ 3932609 w 6294348"/>
              <a:gd name="csY0" fmla="*/ 0 h 3521249"/>
              <a:gd name="csX1" fmla="*/ 6117199 w 6294348"/>
              <a:gd name="csY1" fmla="*/ 2251836 h 3521249"/>
              <a:gd name="csX2" fmla="*/ 5773180 w 6294348"/>
              <a:gd name="csY2" fmla="*/ 3521249 h 3521249"/>
              <a:gd name="csX3" fmla="*/ 3604627 w 6294348"/>
              <a:gd name="csY3" fmla="*/ 1289045 h 3521249"/>
              <a:gd name="csX4" fmla="*/ 3932609 w 6294348"/>
              <a:gd name="csY4" fmla="*/ 0 h 3521249"/>
              <a:gd name="csX5" fmla="*/ 2223505 w 6294348"/>
              <a:gd name="csY5" fmla="*/ 0 h 3521249"/>
              <a:gd name="csX6" fmla="*/ 4408095 w 6294348"/>
              <a:gd name="csY6" fmla="*/ 2251836 h 3521249"/>
              <a:gd name="csX7" fmla="*/ 4064076 w 6294348"/>
              <a:gd name="csY7" fmla="*/ 3521249 h 3521249"/>
              <a:gd name="csX8" fmla="*/ 1895523 w 6294348"/>
              <a:gd name="csY8" fmla="*/ 1289045 h 3521249"/>
              <a:gd name="csX9" fmla="*/ 2223505 w 6294348"/>
              <a:gd name="csY9" fmla="*/ 0 h 3521249"/>
              <a:gd name="csX10" fmla="*/ 514401 w 6294348"/>
              <a:gd name="csY10" fmla="*/ 0 h 3521249"/>
              <a:gd name="csX11" fmla="*/ 2698991 w 6294348"/>
              <a:gd name="csY11" fmla="*/ 2251836 h 3521249"/>
              <a:gd name="csX12" fmla="*/ 2354972 w 6294348"/>
              <a:gd name="csY12" fmla="*/ 3521249 h 3521249"/>
              <a:gd name="csX13" fmla="*/ 186419 w 6294348"/>
              <a:gd name="csY13" fmla="*/ 1289045 h 3521249"/>
              <a:gd name="csX14" fmla="*/ 514401 w 6294348"/>
              <a:gd name="csY14" fmla="*/ 0 h 3521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294348" h="3521249">
                <a:moveTo>
                  <a:pt x="3932609" y="0"/>
                </a:moveTo>
                <a:lnTo>
                  <a:pt x="6117199" y="2251836"/>
                </a:lnTo>
                <a:cubicBezTo>
                  <a:pt x="6301493" y="2497136"/>
                  <a:pt x="6515279" y="3168022"/>
                  <a:pt x="5773180" y="3521249"/>
                </a:cubicBezTo>
                <a:lnTo>
                  <a:pt x="3604627" y="1289045"/>
                </a:lnTo>
                <a:cubicBezTo>
                  <a:pt x="3386136" y="1069690"/>
                  <a:pt x="3224333" y="277327"/>
                  <a:pt x="3932609" y="0"/>
                </a:cubicBezTo>
                <a:close/>
                <a:moveTo>
                  <a:pt x="2223505" y="0"/>
                </a:moveTo>
                <a:lnTo>
                  <a:pt x="4408095" y="2251836"/>
                </a:lnTo>
                <a:cubicBezTo>
                  <a:pt x="4592389" y="2497136"/>
                  <a:pt x="4806175" y="3168022"/>
                  <a:pt x="4064076" y="3521249"/>
                </a:cubicBezTo>
                <a:lnTo>
                  <a:pt x="1895523" y="1289045"/>
                </a:lnTo>
                <a:cubicBezTo>
                  <a:pt x="1677032" y="1069690"/>
                  <a:pt x="1515230" y="277327"/>
                  <a:pt x="2223505" y="0"/>
                </a:cubicBezTo>
                <a:close/>
                <a:moveTo>
                  <a:pt x="514401" y="0"/>
                </a:moveTo>
                <a:lnTo>
                  <a:pt x="2698991" y="2251836"/>
                </a:lnTo>
                <a:cubicBezTo>
                  <a:pt x="2883285" y="2497136"/>
                  <a:pt x="3097071" y="3168022"/>
                  <a:pt x="2354972" y="3521249"/>
                </a:cubicBezTo>
                <a:lnTo>
                  <a:pt x="186419" y="1289045"/>
                </a:lnTo>
                <a:cubicBezTo>
                  <a:pt x="-32072" y="1069690"/>
                  <a:pt x="-193875" y="277327"/>
                  <a:pt x="514401" y="0"/>
                </a:cubicBezTo>
                <a:close/>
              </a:path>
            </a:pathLst>
          </a:custGeom>
          <a:blipFill>
            <a:blip r:embed="rId3"/>
            <a:tile tx="0" ty="0" sx="100000" sy="100000" flip="none" algn="tl"/>
          </a:blipFill>
        </p:spPr>
        <p:txBody>
          <a:bodyPr wrap="square">
            <a:noAutofit/>
          </a:bodyPr>
          <a:lstStyle/>
          <a:p>
            <a:endParaRPr lang="en-US"/>
          </a:p>
        </p:txBody>
      </p:sp>
    </p:spTree>
    <p:extLst>
      <p:ext uri="{BB962C8B-B14F-4D97-AF65-F5344CB8AC3E}">
        <p14:creationId xmlns:p14="http://schemas.microsoft.com/office/powerpoint/2010/main" val="413750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slide dark">
    <p:bg>
      <p:bgPr>
        <a:solidFill>
          <a:srgbClr val="516F8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70760" y="835566"/>
            <a:ext cx="7650480" cy="931334"/>
          </a:xfrm>
          <a:prstGeom prst="rect">
            <a:avLst/>
          </a:prstGeom>
        </p:spPr>
        <p:txBody>
          <a:bodyPr anchor="ctr"/>
          <a:lstStyle>
            <a:lvl1pPr algn="ctr">
              <a:defRPr sz="2800" cap="all" baseline="0">
                <a:solidFill>
                  <a:schemeClr val="bg1"/>
                </a:solidFill>
              </a:defRPr>
            </a:lvl1pPr>
          </a:lstStyle>
          <a:p>
            <a:r>
              <a:rPr lang="en-US"/>
              <a:t>Click to add section title</a:t>
            </a:r>
          </a:p>
        </p:txBody>
      </p:sp>
      <p:sp>
        <p:nvSpPr>
          <p:cNvPr id="4" name="Freeform 17">
            <a:extLst>
              <a:ext uri="{FF2B5EF4-FFF2-40B4-BE49-F238E27FC236}">
                <a16:creationId xmlns:a16="http://schemas.microsoft.com/office/drawing/2014/main" id="{4301968E-7BD6-185F-8073-18DB199A149F}"/>
              </a:ext>
            </a:extLst>
          </p:cNvPr>
          <p:cNvSpPr>
            <a:spLocks noGrp="1"/>
          </p:cNvSpPr>
          <p:nvPr>
            <p:ph type="pic" sz="quarter" idx="10"/>
          </p:nvPr>
        </p:nvSpPr>
        <p:spPr>
          <a:xfrm>
            <a:off x="0" y="2283038"/>
            <a:ext cx="12192000" cy="4591132"/>
          </a:xfrm>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2"/>
            <a:tile tx="0" ty="0" sx="100000" sy="100000" flip="none" algn="tl"/>
          </a:blipFill>
        </p:spPr>
        <p:txBody>
          <a:bodyPr wrap="square">
            <a:noAutofit/>
          </a:bodyPr>
          <a:lstStyle/>
          <a:p>
            <a:endParaRPr lang="en-US"/>
          </a:p>
        </p:txBody>
      </p:sp>
      <p:pic>
        <p:nvPicPr>
          <p:cNvPr id="5" name="Picture 4" descr="A logo with a black background&#10;&#10;AI-generated content may be incorrect.">
            <a:extLst>
              <a:ext uri="{FF2B5EF4-FFF2-40B4-BE49-F238E27FC236}">
                <a16:creationId xmlns:a16="http://schemas.microsoft.com/office/drawing/2014/main" id="{B0080AC2-2C41-1E46-9E4C-4ABACF800A1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6966" y="288457"/>
            <a:ext cx="1116000" cy="547109"/>
          </a:xfrm>
          <a:prstGeom prst="rect">
            <a:avLst/>
          </a:prstGeom>
        </p:spPr>
      </p:pic>
    </p:spTree>
    <p:extLst>
      <p:ext uri="{BB962C8B-B14F-4D97-AF65-F5344CB8AC3E}">
        <p14:creationId xmlns:p14="http://schemas.microsoft.com/office/powerpoint/2010/main" val="194114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Vias_Content_grey">
    <p:bg>
      <p:bgPr>
        <a:solidFill>
          <a:srgbClr val="526F8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b="1" i="0">
                <a:solidFill>
                  <a:schemeClr val="bg1"/>
                </a:solidFill>
                <a:latin typeface="Tahoma" charset="0"/>
                <a:ea typeface="Tahoma" charset="0"/>
                <a:cs typeface="Tahoma" charset="0"/>
              </a:defRPr>
            </a:lvl1pPr>
            <a:lvl2pPr>
              <a:defRPr b="0" i="0">
                <a:solidFill>
                  <a:schemeClr val="bg1"/>
                </a:solidFill>
                <a:latin typeface="Tahoma" charset="0"/>
                <a:ea typeface="Tahoma" charset="0"/>
                <a:cs typeface="Tahoma" charset="0"/>
              </a:defRPr>
            </a:lvl2pPr>
            <a:lvl3pPr>
              <a:defRPr b="0" i="0">
                <a:solidFill>
                  <a:schemeClr val="bg1"/>
                </a:solidFill>
                <a:latin typeface="Tahoma" charset="0"/>
                <a:ea typeface="Tahoma" charset="0"/>
                <a:cs typeface="Tahoma" charset="0"/>
              </a:defRPr>
            </a:lvl3pPr>
            <a:lvl4pPr>
              <a:defRPr b="0" i="0">
                <a:solidFill>
                  <a:schemeClr val="bg1"/>
                </a:solidFill>
                <a:latin typeface="Tahoma" charset="0"/>
                <a:ea typeface="Tahoma" charset="0"/>
                <a:cs typeface="Tahoma" charset="0"/>
              </a:defRPr>
            </a:lvl4pPr>
            <a:lvl5pPr>
              <a:defRPr b="0" i="0">
                <a:solidFill>
                  <a:schemeClr val="bg1"/>
                </a:solidFill>
                <a:latin typeface="Tahoma" charset="0"/>
                <a:ea typeface="Tahoma" charset="0"/>
                <a:cs typeface="Tahoma"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8935" y="6066262"/>
            <a:ext cx="1083277" cy="532165"/>
          </a:xfrm>
          <a:prstGeom prst="rect">
            <a:avLst/>
          </a:prstGeom>
        </p:spPr>
      </p:pic>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l="10881" t="16912"/>
          <a:stretch/>
        </p:blipFill>
        <p:spPr>
          <a:xfrm flipH="1">
            <a:off x="8291322" y="-1"/>
            <a:ext cx="3900678" cy="3163111"/>
          </a:xfrm>
          <a:prstGeom prst="rect">
            <a:avLst/>
          </a:prstGeom>
        </p:spPr>
      </p:pic>
    </p:spTree>
    <p:extLst>
      <p:ext uri="{BB962C8B-B14F-4D97-AF65-F5344CB8AC3E}">
        <p14:creationId xmlns:p14="http://schemas.microsoft.com/office/powerpoint/2010/main" val="1451104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1">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2" name="Graphic 11">
            <a:extLst>
              <a:ext uri="{FF2B5EF4-FFF2-40B4-BE49-F238E27FC236}">
                <a16:creationId xmlns:a16="http://schemas.microsoft.com/office/drawing/2014/main" id="{2DFC1FBA-3AE9-3BFE-1782-91EB7725E59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2" name="Picture 1" descr="A logo with a black background&#10;&#10;AI-generated content may be incorrect.">
            <a:extLst>
              <a:ext uri="{FF2B5EF4-FFF2-40B4-BE49-F238E27FC236}">
                <a16:creationId xmlns:a16="http://schemas.microsoft.com/office/drawing/2014/main" id="{0DD8F6AA-59E9-61FD-51B7-9E0D3AD789A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1" name="Text Placeholder 9">
            <a:extLst>
              <a:ext uri="{FF2B5EF4-FFF2-40B4-BE49-F238E27FC236}">
                <a16:creationId xmlns:a16="http://schemas.microsoft.com/office/drawing/2014/main" id="{FC66CC0A-38DD-A89A-11A7-DBDF15EB21EE}"/>
              </a:ext>
            </a:extLst>
          </p:cNvPr>
          <p:cNvSpPr>
            <a:spLocks noGrp="1"/>
          </p:cNvSpPr>
          <p:nvPr>
            <p:ph type="body" sz="quarter" idx="10"/>
          </p:nvPr>
        </p:nvSpPr>
        <p:spPr>
          <a:xfrm>
            <a:off x="1863725" y="703263"/>
            <a:ext cx="8467725" cy="5530850"/>
          </a:xfrm>
        </p:spPr>
        <p:txBody>
          <a:bodyPr/>
          <a:lstStyle>
            <a:lvl1pPr>
              <a:defRPr sz="2400"/>
            </a:lvl1pPr>
            <a:lvl2pPr>
              <a:defRPr sz="2200"/>
            </a:lvl2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2716685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xt1">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2" name="Graphic 11">
            <a:extLst>
              <a:ext uri="{FF2B5EF4-FFF2-40B4-BE49-F238E27FC236}">
                <a16:creationId xmlns:a16="http://schemas.microsoft.com/office/drawing/2014/main" id="{2DFC1FBA-3AE9-3BFE-1782-91EB7725E59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2" name="Picture 1" descr="A logo with a black background&#10;&#10;AI-generated content may be incorrect.">
            <a:extLst>
              <a:ext uri="{FF2B5EF4-FFF2-40B4-BE49-F238E27FC236}">
                <a16:creationId xmlns:a16="http://schemas.microsoft.com/office/drawing/2014/main" id="{0DD8F6AA-59E9-61FD-51B7-9E0D3AD789A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5" name="Text Placeholder 8">
            <a:extLst>
              <a:ext uri="{FF2B5EF4-FFF2-40B4-BE49-F238E27FC236}">
                <a16:creationId xmlns:a16="http://schemas.microsoft.com/office/drawing/2014/main" id="{506442C0-44EC-834E-71B2-0B8BF2F481D2}"/>
              </a:ext>
            </a:extLst>
          </p:cNvPr>
          <p:cNvSpPr>
            <a:spLocks noGrp="1"/>
          </p:cNvSpPr>
          <p:nvPr>
            <p:ph type="body" sz="quarter" idx="11" hasCustomPrompt="1"/>
          </p:nvPr>
        </p:nvSpPr>
        <p:spPr>
          <a:xfrm>
            <a:off x="940777" y="433366"/>
            <a:ext cx="9275762" cy="1320800"/>
          </a:xfrm>
        </p:spPr>
        <p:txBody>
          <a:bodyPr anchor="ctr" anchorCtr="0"/>
          <a:lstStyle>
            <a:lvl1pPr marL="0" indent="0">
              <a:buNone/>
              <a:defRPr b="1"/>
            </a:lvl1pPr>
          </a:lstStyle>
          <a:p>
            <a:pPr lvl="0"/>
            <a:r>
              <a:rPr lang="en-GB" dirty="0"/>
              <a:t>Click to add title</a:t>
            </a:r>
            <a:endParaRPr lang="en-BE" dirty="0"/>
          </a:p>
        </p:txBody>
      </p:sp>
      <p:sp>
        <p:nvSpPr>
          <p:cNvPr id="6" name="Text Placeholder 9">
            <a:extLst>
              <a:ext uri="{FF2B5EF4-FFF2-40B4-BE49-F238E27FC236}">
                <a16:creationId xmlns:a16="http://schemas.microsoft.com/office/drawing/2014/main" id="{5E5EC0D6-1C7F-69C1-1A41-92169408D51C}"/>
              </a:ext>
            </a:extLst>
          </p:cNvPr>
          <p:cNvSpPr>
            <a:spLocks noGrp="1"/>
          </p:cNvSpPr>
          <p:nvPr>
            <p:ph type="body" sz="quarter" idx="10"/>
          </p:nvPr>
        </p:nvSpPr>
        <p:spPr>
          <a:xfrm>
            <a:off x="940412" y="1907931"/>
            <a:ext cx="9275762" cy="4233436"/>
          </a:xfrm>
        </p:spPr>
        <p:txBody>
          <a:bodyPr/>
          <a:lstStyle>
            <a:lvl1pPr>
              <a:defRPr sz="2400">
                <a:solidFill>
                  <a:srgbClr val="516F86"/>
                </a:solidFill>
              </a:defRPr>
            </a:lvl1pPr>
            <a:lvl2pPr>
              <a:defRPr sz="2200">
                <a:solidFill>
                  <a:srgbClr val="516F86"/>
                </a:solidFill>
              </a:defRPr>
            </a:lvl2pPr>
            <a:lvl3pPr>
              <a:defRPr>
                <a:solidFill>
                  <a:srgbClr val="516F86"/>
                </a:solidFill>
              </a:defRPr>
            </a:lvl3pPr>
            <a:lvl4pPr>
              <a:defRPr>
                <a:solidFill>
                  <a:srgbClr val="516F86"/>
                </a:solidFill>
              </a:defRPr>
            </a:lvl4pPr>
            <a:lvl5pPr>
              <a:defRPr sz="1600">
                <a:solidFill>
                  <a:srgbClr val="516F86"/>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1548339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ext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00DDF72-3BC4-7FA0-E711-2EB1A36989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2" name="Picture 1" descr="A logo with a black background&#10;&#10;AI-generated content may be incorrect.">
            <a:extLst>
              <a:ext uri="{FF2B5EF4-FFF2-40B4-BE49-F238E27FC236}">
                <a16:creationId xmlns:a16="http://schemas.microsoft.com/office/drawing/2014/main" id="{0DD8F6AA-59E9-61FD-51B7-9E0D3AD789A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1" name="Text Placeholder 9">
            <a:extLst>
              <a:ext uri="{FF2B5EF4-FFF2-40B4-BE49-F238E27FC236}">
                <a16:creationId xmlns:a16="http://schemas.microsoft.com/office/drawing/2014/main" id="{FC66CC0A-38DD-A89A-11A7-DBDF15EB21EE}"/>
              </a:ext>
            </a:extLst>
          </p:cNvPr>
          <p:cNvSpPr>
            <a:spLocks noGrp="1"/>
          </p:cNvSpPr>
          <p:nvPr>
            <p:ph type="body" sz="quarter" idx="10"/>
          </p:nvPr>
        </p:nvSpPr>
        <p:spPr>
          <a:xfrm>
            <a:off x="1863725" y="703263"/>
            <a:ext cx="8467725" cy="5530850"/>
          </a:xfrm>
        </p:spPr>
        <p:txBody>
          <a:bodyPr/>
          <a:lstStyle>
            <a:lvl1pPr>
              <a:defRPr sz="2400"/>
            </a:lvl1pPr>
            <a:lvl2pPr>
              <a:defRPr sz="2200"/>
            </a:lvl2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3709277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ext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3DAF9CC-01FE-D9B5-B3BF-3C9D5A4989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5" name="Picture 4" descr="A logo with a black background&#10;&#10;AI-generated content may be incorrect.">
            <a:extLst>
              <a:ext uri="{FF2B5EF4-FFF2-40B4-BE49-F238E27FC236}">
                <a16:creationId xmlns:a16="http://schemas.microsoft.com/office/drawing/2014/main" id="{7FC6713E-C543-4C4C-45BD-6DF32BB9EE8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6" name="Text Placeholder 8">
            <a:extLst>
              <a:ext uri="{FF2B5EF4-FFF2-40B4-BE49-F238E27FC236}">
                <a16:creationId xmlns:a16="http://schemas.microsoft.com/office/drawing/2014/main" id="{45FA94DD-E72F-1A39-EEDB-298A2A42D0A0}"/>
              </a:ext>
            </a:extLst>
          </p:cNvPr>
          <p:cNvSpPr>
            <a:spLocks noGrp="1"/>
          </p:cNvSpPr>
          <p:nvPr>
            <p:ph type="body" sz="quarter" idx="11" hasCustomPrompt="1"/>
          </p:nvPr>
        </p:nvSpPr>
        <p:spPr>
          <a:xfrm>
            <a:off x="940777" y="433366"/>
            <a:ext cx="9275762" cy="1320800"/>
          </a:xfrm>
        </p:spPr>
        <p:txBody>
          <a:bodyPr anchor="ctr" anchorCtr="0"/>
          <a:lstStyle>
            <a:lvl1pPr marL="0" indent="0">
              <a:buNone/>
              <a:defRPr b="1"/>
            </a:lvl1pPr>
          </a:lstStyle>
          <a:p>
            <a:pPr lvl="0"/>
            <a:r>
              <a:rPr lang="en-GB" dirty="0"/>
              <a:t>Click to add title</a:t>
            </a:r>
            <a:endParaRPr lang="en-BE" dirty="0"/>
          </a:p>
        </p:txBody>
      </p:sp>
      <p:sp>
        <p:nvSpPr>
          <p:cNvPr id="7" name="Text Placeholder 9">
            <a:extLst>
              <a:ext uri="{FF2B5EF4-FFF2-40B4-BE49-F238E27FC236}">
                <a16:creationId xmlns:a16="http://schemas.microsoft.com/office/drawing/2014/main" id="{A279ECBB-B52A-1673-675F-86E14AEE95B0}"/>
              </a:ext>
            </a:extLst>
          </p:cNvPr>
          <p:cNvSpPr>
            <a:spLocks noGrp="1"/>
          </p:cNvSpPr>
          <p:nvPr>
            <p:ph type="body" sz="quarter" idx="10"/>
          </p:nvPr>
        </p:nvSpPr>
        <p:spPr>
          <a:xfrm>
            <a:off x="940412" y="1907931"/>
            <a:ext cx="9275762" cy="4233436"/>
          </a:xfrm>
        </p:spPr>
        <p:txBody>
          <a:bodyPr/>
          <a:lstStyle>
            <a:lvl1pPr>
              <a:defRPr sz="2400">
                <a:solidFill>
                  <a:srgbClr val="516F86"/>
                </a:solidFill>
              </a:defRPr>
            </a:lvl1pPr>
            <a:lvl2pPr>
              <a:defRPr sz="2200">
                <a:solidFill>
                  <a:srgbClr val="516F86"/>
                </a:solidFill>
              </a:defRPr>
            </a:lvl2pPr>
            <a:lvl3pPr>
              <a:defRPr>
                <a:solidFill>
                  <a:srgbClr val="516F86"/>
                </a:solidFill>
              </a:defRPr>
            </a:lvl3pPr>
            <a:lvl4pPr>
              <a:defRPr>
                <a:solidFill>
                  <a:srgbClr val="516F86"/>
                </a:solidFill>
              </a:defRPr>
            </a:lvl4pPr>
            <a:lvl5pPr>
              <a:defRPr sz="1600">
                <a:solidFill>
                  <a:srgbClr val="516F86"/>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3151458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ext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5270855-7605-6263-9107-5F6CA6AA13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2" name="Picture 1" descr="A logo with a black background&#10;&#10;AI-generated content may be incorrect.">
            <a:extLst>
              <a:ext uri="{FF2B5EF4-FFF2-40B4-BE49-F238E27FC236}">
                <a16:creationId xmlns:a16="http://schemas.microsoft.com/office/drawing/2014/main" id="{0DD8F6AA-59E9-61FD-51B7-9E0D3AD789A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1" name="Text Placeholder 9">
            <a:extLst>
              <a:ext uri="{FF2B5EF4-FFF2-40B4-BE49-F238E27FC236}">
                <a16:creationId xmlns:a16="http://schemas.microsoft.com/office/drawing/2014/main" id="{FC66CC0A-38DD-A89A-11A7-DBDF15EB21EE}"/>
              </a:ext>
            </a:extLst>
          </p:cNvPr>
          <p:cNvSpPr>
            <a:spLocks noGrp="1"/>
          </p:cNvSpPr>
          <p:nvPr>
            <p:ph type="body" sz="quarter" idx="10"/>
          </p:nvPr>
        </p:nvSpPr>
        <p:spPr>
          <a:xfrm>
            <a:off x="1863725" y="703263"/>
            <a:ext cx="8467725" cy="5530850"/>
          </a:xfrm>
        </p:spPr>
        <p:txBody>
          <a:bodyPr/>
          <a:lstStyle>
            <a:lvl1pPr>
              <a:defRPr sz="2400"/>
            </a:lvl1pPr>
            <a:lvl2pPr>
              <a:defRPr sz="2200"/>
            </a:lvl2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3495055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edia ligh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3DAF9CC-01FE-D9B5-B3BF-3C9D5A4989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5" name="Picture 4" descr="A logo with a black background&#10;&#10;AI-generated content may be incorrect.">
            <a:extLst>
              <a:ext uri="{FF2B5EF4-FFF2-40B4-BE49-F238E27FC236}">
                <a16:creationId xmlns:a16="http://schemas.microsoft.com/office/drawing/2014/main" id="{7FC6713E-C543-4C4C-45BD-6DF32BB9EE8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0" name="Text Placeholder 8">
            <a:extLst>
              <a:ext uri="{FF2B5EF4-FFF2-40B4-BE49-F238E27FC236}">
                <a16:creationId xmlns:a16="http://schemas.microsoft.com/office/drawing/2014/main" id="{9F1B5F2D-2DE2-43EE-E4FA-B1E9A89238E2}"/>
              </a:ext>
            </a:extLst>
          </p:cNvPr>
          <p:cNvSpPr>
            <a:spLocks noGrp="1"/>
          </p:cNvSpPr>
          <p:nvPr>
            <p:ph type="body" sz="quarter" idx="11" hasCustomPrompt="1"/>
          </p:nvPr>
        </p:nvSpPr>
        <p:spPr>
          <a:xfrm>
            <a:off x="940777" y="433366"/>
            <a:ext cx="9275762" cy="1320800"/>
          </a:xfrm>
        </p:spPr>
        <p:txBody>
          <a:bodyPr anchor="ctr" anchorCtr="0"/>
          <a:lstStyle>
            <a:lvl1pPr marL="0" indent="0">
              <a:buNone/>
              <a:defRPr b="1"/>
            </a:lvl1pPr>
          </a:lstStyle>
          <a:p>
            <a:pPr lvl="0"/>
            <a:r>
              <a:rPr lang="en-GB" dirty="0"/>
              <a:t>Click to add title</a:t>
            </a:r>
            <a:endParaRPr lang="en-BE" dirty="0"/>
          </a:p>
        </p:txBody>
      </p:sp>
      <p:sp>
        <p:nvSpPr>
          <p:cNvPr id="6" name="Text Placeholder 9">
            <a:extLst>
              <a:ext uri="{FF2B5EF4-FFF2-40B4-BE49-F238E27FC236}">
                <a16:creationId xmlns:a16="http://schemas.microsoft.com/office/drawing/2014/main" id="{F09F740D-0F4D-9E5F-062D-53243D6E93D3}"/>
              </a:ext>
            </a:extLst>
          </p:cNvPr>
          <p:cNvSpPr>
            <a:spLocks noGrp="1"/>
          </p:cNvSpPr>
          <p:nvPr>
            <p:ph type="body" sz="quarter" idx="10"/>
          </p:nvPr>
        </p:nvSpPr>
        <p:spPr>
          <a:xfrm>
            <a:off x="940412" y="1907931"/>
            <a:ext cx="9275762" cy="4233436"/>
          </a:xfrm>
        </p:spPr>
        <p:txBody>
          <a:bodyPr/>
          <a:lstStyle>
            <a:lvl1pPr>
              <a:defRPr sz="2400">
                <a:solidFill>
                  <a:srgbClr val="516F86"/>
                </a:solidFill>
              </a:defRPr>
            </a:lvl1pPr>
            <a:lvl2pPr>
              <a:defRPr sz="2200">
                <a:solidFill>
                  <a:srgbClr val="516F86"/>
                </a:solidFill>
              </a:defRPr>
            </a:lvl2pPr>
            <a:lvl3pPr>
              <a:defRPr>
                <a:solidFill>
                  <a:srgbClr val="516F86"/>
                </a:solidFill>
              </a:defRPr>
            </a:lvl3pPr>
            <a:lvl4pPr>
              <a:defRPr>
                <a:solidFill>
                  <a:srgbClr val="516F86"/>
                </a:solidFill>
              </a:defRPr>
            </a:lvl4pPr>
            <a:lvl5pPr>
              <a:defRPr sz="1600">
                <a:solidFill>
                  <a:srgbClr val="516F86"/>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1398933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title blu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3DAF9CC-01FE-D9B5-B3BF-3C9D5A4989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5" name="Picture 4" descr="A logo with a black background&#10;&#10;AI-generated content may be incorrect.">
            <a:extLst>
              <a:ext uri="{FF2B5EF4-FFF2-40B4-BE49-F238E27FC236}">
                <a16:creationId xmlns:a16="http://schemas.microsoft.com/office/drawing/2014/main" id="{7FC6713E-C543-4C4C-45BD-6DF32BB9EE8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0" name="Text Placeholder 8">
            <a:extLst>
              <a:ext uri="{FF2B5EF4-FFF2-40B4-BE49-F238E27FC236}">
                <a16:creationId xmlns:a16="http://schemas.microsoft.com/office/drawing/2014/main" id="{9F1B5F2D-2DE2-43EE-E4FA-B1E9A89238E2}"/>
              </a:ext>
            </a:extLst>
          </p:cNvPr>
          <p:cNvSpPr>
            <a:spLocks noGrp="1"/>
          </p:cNvSpPr>
          <p:nvPr>
            <p:ph type="body" sz="quarter" idx="11" hasCustomPrompt="1"/>
          </p:nvPr>
        </p:nvSpPr>
        <p:spPr>
          <a:xfrm>
            <a:off x="940777" y="433366"/>
            <a:ext cx="9275762" cy="1320800"/>
          </a:xfrm>
        </p:spPr>
        <p:txBody>
          <a:bodyPr anchor="ctr" anchorCtr="0"/>
          <a:lstStyle>
            <a:lvl1pPr marL="0" indent="0">
              <a:buNone/>
              <a:defRPr b="1"/>
            </a:lvl1pPr>
          </a:lstStyle>
          <a:p>
            <a:pPr lvl="0"/>
            <a:r>
              <a:rPr lang="en-GB" dirty="0"/>
              <a:t>Click to add title</a:t>
            </a:r>
            <a:endParaRPr lang="en-BE" dirty="0"/>
          </a:p>
        </p:txBody>
      </p:sp>
      <p:sp>
        <p:nvSpPr>
          <p:cNvPr id="7" name="Media Placeholder 5">
            <a:extLst>
              <a:ext uri="{FF2B5EF4-FFF2-40B4-BE49-F238E27FC236}">
                <a16:creationId xmlns:a16="http://schemas.microsoft.com/office/drawing/2014/main" id="{C525F64D-C680-7FF8-53C5-6ACC227064EA}"/>
              </a:ext>
            </a:extLst>
          </p:cNvPr>
          <p:cNvSpPr>
            <a:spLocks noGrp="1"/>
          </p:cNvSpPr>
          <p:nvPr>
            <p:ph type="media" sz="quarter" idx="12"/>
          </p:nvPr>
        </p:nvSpPr>
        <p:spPr>
          <a:xfrm>
            <a:off x="940777" y="1908175"/>
            <a:ext cx="9275762" cy="4233863"/>
          </a:xfrm>
        </p:spPr>
        <p:txBody>
          <a:bodyPr/>
          <a:lstStyle/>
          <a:p>
            <a:endParaRPr lang="en-BE"/>
          </a:p>
        </p:txBody>
      </p:sp>
    </p:spTree>
    <p:extLst>
      <p:ext uri="{BB962C8B-B14F-4D97-AF65-F5344CB8AC3E}">
        <p14:creationId xmlns:p14="http://schemas.microsoft.com/office/powerpoint/2010/main" val="7940409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bullet points blu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3DAF9CC-01FE-D9B5-B3BF-3C9D5A4989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5" name="Picture 4" descr="A logo with a black background&#10;&#10;AI-generated content may be incorrect.">
            <a:extLst>
              <a:ext uri="{FF2B5EF4-FFF2-40B4-BE49-F238E27FC236}">
                <a16:creationId xmlns:a16="http://schemas.microsoft.com/office/drawing/2014/main" id="{7FC6713E-C543-4C4C-45BD-6DF32BB9EE8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0" name="Text Placeholder 8">
            <a:extLst>
              <a:ext uri="{FF2B5EF4-FFF2-40B4-BE49-F238E27FC236}">
                <a16:creationId xmlns:a16="http://schemas.microsoft.com/office/drawing/2014/main" id="{9F1B5F2D-2DE2-43EE-E4FA-B1E9A89238E2}"/>
              </a:ext>
            </a:extLst>
          </p:cNvPr>
          <p:cNvSpPr>
            <a:spLocks noGrp="1"/>
          </p:cNvSpPr>
          <p:nvPr>
            <p:ph type="body" sz="quarter" idx="11" hasCustomPrompt="1"/>
          </p:nvPr>
        </p:nvSpPr>
        <p:spPr>
          <a:xfrm>
            <a:off x="940777" y="433366"/>
            <a:ext cx="9275762" cy="1320800"/>
          </a:xfrm>
        </p:spPr>
        <p:txBody>
          <a:bodyPr anchor="ctr" anchorCtr="0"/>
          <a:lstStyle>
            <a:lvl1pPr marL="0" indent="0">
              <a:buNone/>
              <a:defRPr b="1"/>
            </a:lvl1pPr>
          </a:lstStyle>
          <a:p>
            <a:pPr lvl="0"/>
            <a:r>
              <a:rPr lang="en-GB" dirty="0"/>
              <a:t>Click to add title</a:t>
            </a:r>
            <a:endParaRPr lang="en-BE" dirty="0"/>
          </a:p>
        </p:txBody>
      </p:sp>
      <p:sp>
        <p:nvSpPr>
          <p:cNvPr id="3" name="Text Placeholder 2">
            <a:extLst>
              <a:ext uri="{FF2B5EF4-FFF2-40B4-BE49-F238E27FC236}">
                <a16:creationId xmlns:a16="http://schemas.microsoft.com/office/drawing/2014/main" id="{F8103BB2-9F97-AD02-C19C-E8F1E11D04BD}"/>
              </a:ext>
            </a:extLst>
          </p:cNvPr>
          <p:cNvSpPr>
            <a:spLocks noGrp="1"/>
          </p:cNvSpPr>
          <p:nvPr>
            <p:ph type="body" sz="quarter" idx="12" hasCustomPrompt="1"/>
          </p:nvPr>
        </p:nvSpPr>
        <p:spPr>
          <a:xfrm>
            <a:off x="939800" y="1885950"/>
            <a:ext cx="9275763" cy="4184650"/>
          </a:xfrm>
        </p:spPr>
        <p:txBody>
          <a:bodyPr/>
          <a:lstStyle>
            <a:lvl1pPr marL="442913" indent="-442913">
              <a:buClr>
                <a:srgbClr val="516F86"/>
              </a:buClr>
              <a:buFont typeface="Arial" panose="020B0604020202020204" pitchFamily="34" charset="0"/>
              <a:buChar char="•"/>
              <a:defRPr sz="2200">
                <a:solidFill>
                  <a:srgbClr val="516F86"/>
                </a:solidFill>
              </a:defRPr>
            </a:lvl1pPr>
            <a:lvl2pPr>
              <a:buFont typeface="+mj-lt"/>
              <a:buAutoNum type="alphaUcPeriod"/>
              <a:defRPr sz="2200">
                <a:solidFill>
                  <a:schemeClr val="bg1"/>
                </a:solidFill>
              </a:defRPr>
            </a:lvl2pPr>
            <a:lvl3pPr>
              <a:buFont typeface="+mj-lt"/>
              <a:buAutoNum type="alphaUcPeriod"/>
              <a:defRPr sz="2200">
                <a:solidFill>
                  <a:schemeClr val="bg1"/>
                </a:solidFill>
              </a:defRPr>
            </a:lvl3pPr>
            <a:lvl4pPr>
              <a:buFont typeface="+mj-lt"/>
              <a:buAutoNum type="alphaUcPeriod"/>
              <a:defRPr sz="2200">
                <a:solidFill>
                  <a:schemeClr val="bg1"/>
                </a:solidFill>
              </a:defRPr>
            </a:lvl4pPr>
            <a:lvl5pPr>
              <a:buFont typeface="+mj-lt"/>
              <a:buAutoNum type="alphaUcPeriod"/>
              <a:defRPr sz="2200">
                <a:solidFill>
                  <a:schemeClr val="bg1"/>
                </a:solidFill>
              </a:defRPr>
            </a:lvl5pPr>
          </a:lstStyle>
          <a:p>
            <a:pPr lvl="0"/>
            <a:r>
              <a:rPr lang="en-GB" dirty="0"/>
              <a:t>Click to add text</a:t>
            </a:r>
          </a:p>
          <a:p>
            <a:pPr lvl="0"/>
            <a:r>
              <a:rPr lang="en-GB" dirty="0"/>
              <a:t>Click to add text</a:t>
            </a:r>
          </a:p>
        </p:txBody>
      </p:sp>
    </p:spTree>
    <p:extLst>
      <p:ext uri="{BB962C8B-B14F-4D97-AF65-F5344CB8AC3E}">
        <p14:creationId xmlns:p14="http://schemas.microsoft.com/office/powerpoint/2010/main" val="1813888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ext1">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D607CD3-BB93-7785-DD46-40F0F6EC3183}"/>
              </a:ext>
            </a:extLst>
          </p:cNvPr>
          <p:cNvPicPr>
            <a:picLocks noChangeAspect="1"/>
          </p:cNvPicPr>
          <p:nvPr userDrawn="1"/>
        </p:nvPicPr>
        <p:blipFill>
          <a:blip>
            <a:duotone>
              <a:schemeClr val="accent4">
                <a:shade val="45000"/>
                <a:satMod val="135000"/>
              </a:schemeClr>
              <a:prstClr val="white"/>
            </a:duotone>
            <a:alphaModFix amt="56000"/>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2" name="Picture 1" descr="A logo with a black background&#10;&#10;AI-generated content may be incorrect.">
            <a:extLst>
              <a:ext uri="{FF2B5EF4-FFF2-40B4-BE49-F238E27FC236}">
                <a16:creationId xmlns:a16="http://schemas.microsoft.com/office/drawing/2014/main" id="{0DD8F6AA-59E9-61FD-51B7-9E0D3AD789A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11" name="Text Placeholder 9">
            <a:extLst>
              <a:ext uri="{FF2B5EF4-FFF2-40B4-BE49-F238E27FC236}">
                <a16:creationId xmlns:a16="http://schemas.microsoft.com/office/drawing/2014/main" id="{FC66CC0A-38DD-A89A-11A7-DBDF15EB21EE}"/>
              </a:ext>
            </a:extLst>
          </p:cNvPr>
          <p:cNvSpPr>
            <a:spLocks noGrp="1"/>
          </p:cNvSpPr>
          <p:nvPr>
            <p:ph type="body" sz="quarter" idx="10"/>
          </p:nvPr>
        </p:nvSpPr>
        <p:spPr>
          <a:xfrm>
            <a:off x="1863725" y="703263"/>
            <a:ext cx="8467725" cy="5530850"/>
          </a:xfrm>
        </p:spPr>
        <p:txBody>
          <a:bodyPr/>
          <a:lstStyle>
            <a:lvl1pPr>
              <a:defRPr sz="2400"/>
            </a:lvl1pPr>
            <a:lvl2pPr>
              <a:defRPr sz="2200"/>
            </a:lvl2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1952777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3">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3DAF9CC-01FE-D9B5-B3BF-3C9D5A498954}"/>
              </a:ext>
            </a:extLst>
          </p:cNvPr>
          <p:cNvPicPr>
            <a:picLocks noChangeAspect="1"/>
          </p:cNvPicPr>
          <p:nvPr userDrawn="1"/>
        </p:nvPicPr>
        <p:blipFill>
          <a:blip>
            <a:duotone>
              <a:schemeClr val="accent4">
                <a:shade val="45000"/>
                <a:satMod val="135000"/>
              </a:schemeClr>
              <a:prstClr val="white"/>
            </a:duotone>
            <a:alphaModFix amt="56000"/>
            <a:extLst>
              <a:ext uri="{96DAC541-7B7A-43D3-8B79-37D633B846F1}">
                <asvg:svgBlip xmlns:asvg="http://schemas.microsoft.com/office/drawing/2016/SVG/main" r:embed="rId2"/>
              </a:ext>
            </a:extLst>
          </a:blip>
          <a:stretch>
            <a:fillRect/>
          </a:stretch>
        </p:blipFill>
        <p:spPr>
          <a:xfrm>
            <a:off x="0" y="1"/>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5" name="Picture 4" descr="A logo with a black background&#10;&#10;AI-generated content may be incorrect.">
            <a:extLst>
              <a:ext uri="{FF2B5EF4-FFF2-40B4-BE49-F238E27FC236}">
                <a16:creationId xmlns:a16="http://schemas.microsoft.com/office/drawing/2014/main" id="{7FC6713E-C543-4C4C-45BD-6DF32BB9EE8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6" name="Text Placeholder 8">
            <a:extLst>
              <a:ext uri="{FF2B5EF4-FFF2-40B4-BE49-F238E27FC236}">
                <a16:creationId xmlns:a16="http://schemas.microsoft.com/office/drawing/2014/main" id="{AE5CA5FE-E167-6310-0A7F-4017E4F808FC}"/>
              </a:ext>
            </a:extLst>
          </p:cNvPr>
          <p:cNvSpPr>
            <a:spLocks noGrp="1"/>
          </p:cNvSpPr>
          <p:nvPr>
            <p:ph type="body" sz="quarter" idx="11" hasCustomPrompt="1"/>
          </p:nvPr>
        </p:nvSpPr>
        <p:spPr>
          <a:xfrm>
            <a:off x="940777" y="433366"/>
            <a:ext cx="9275762" cy="1320800"/>
          </a:xfrm>
        </p:spPr>
        <p:txBody>
          <a:bodyPr anchor="ctr" anchorCtr="0"/>
          <a:lstStyle>
            <a:lvl1pPr marL="0" indent="0">
              <a:buNone/>
              <a:defRPr b="1"/>
            </a:lvl1pPr>
          </a:lstStyle>
          <a:p>
            <a:pPr lvl="0"/>
            <a:r>
              <a:rPr lang="en-GB" dirty="0"/>
              <a:t>Click to add title</a:t>
            </a:r>
            <a:endParaRPr lang="en-BE" dirty="0"/>
          </a:p>
        </p:txBody>
      </p:sp>
      <p:sp>
        <p:nvSpPr>
          <p:cNvPr id="7" name="Text Placeholder 9">
            <a:extLst>
              <a:ext uri="{FF2B5EF4-FFF2-40B4-BE49-F238E27FC236}">
                <a16:creationId xmlns:a16="http://schemas.microsoft.com/office/drawing/2014/main" id="{23AF4CE3-B29C-14C2-2B0A-31A3FB680F1E}"/>
              </a:ext>
            </a:extLst>
          </p:cNvPr>
          <p:cNvSpPr>
            <a:spLocks noGrp="1"/>
          </p:cNvSpPr>
          <p:nvPr>
            <p:ph type="body" sz="quarter" idx="10"/>
          </p:nvPr>
        </p:nvSpPr>
        <p:spPr>
          <a:xfrm>
            <a:off x="940412" y="1907931"/>
            <a:ext cx="9275762" cy="4233436"/>
          </a:xfrm>
        </p:spPr>
        <p:txBody>
          <a:bodyPr/>
          <a:lstStyle>
            <a:lvl1pPr>
              <a:defRPr sz="2400">
                <a:solidFill>
                  <a:srgbClr val="516F86"/>
                </a:solidFill>
              </a:defRPr>
            </a:lvl1pPr>
            <a:lvl2pPr>
              <a:defRPr sz="2200">
                <a:solidFill>
                  <a:srgbClr val="516F86"/>
                </a:solidFill>
              </a:defRPr>
            </a:lvl2pPr>
            <a:lvl3pPr>
              <a:defRPr>
                <a:solidFill>
                  <a:srgbClr val="516F86"/>
                </a:solidFill>
              </a:defRPr>
            </a:lvl3pPr>
            <a:lvl4pPr>
              <a:defRPr>
                <a:solidFill>
                  <a:srgbClr val="516F86"/>
                </a:solidFill>
              </a:defRPr>
            </a:lvl4pPr>
            <a:lvl5pPr>
              <a:defRPr sz="1600">
                <a:solidFill>
                  <a:srgbClr val="516F86"/>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2220763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4">
    <p:bg>
      <p:bgPr>
        <a:solidFill>
          <a:srgbClr val="516F8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80436AD-A61C-6BE8-077B-2DFAAA3C67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5" name="Picture 14" descr="A logo with a black background&#10;&#10;AI-generated content may be incorrect.">
            <a:extLst>
              <a:ext uri="{FF2B5EF4-FFF2-40B4-BE49-F238E27FC236}">
                <a16:creationId xmlns:a16="http://schemas.microsoft.com/office/drawing/2014/main" id="{9D7715C3-090F-BD05-267F-BE302904F4A9}"/>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a:ext>
            </a:extLst>
          </a:blip>
          <a:stretch>
            <a:fillRect/>
          </a:stretch>
        </p:blipFill>
        <p:spPr>
          <a:xfrm>
            <a:off x="10759763" y="338665"/>
            <a:ext cx="1123203" cy="496901"/>
          </a:xfrm>
          <a:prstGeom prst="rect">
            <a:avLst/>
          </a:prstGeom>
        </p:spPr>
      </p:pic>
      <p:sp>
        <p:nvSpPr>
          <p:cNvPr id="3" name="Text Placeholder 9">
            <a:extLst>
              <a:ext uri="{FF2B5EF4-FFF2-40B4-BE49-F238E27FC236}">
                <a16:creationId xmlns:a16="http://schemas.microsoft.com/office/drawing/2014/main" id="{DBDBAA35-8EEF-B215-08DB-8C3B96962DF3}"/>
              </a:ext>
            </a:extLst>
          </p:cNvPr>
          <p:cNvSpPr>
            <a:spLocks noGrp="1"/>
          </p:cNvSpPr>
          <p:nvPr>
            <p:ph type="body" sz="quarter" idx="10"/>
          </p:nvPr>
        </p:nvSpPr>
        <p:spPr>
          <a:xfrm>
            <a:off x="1863725" y="703263"/>
            <a:ext cx="8467725" cy="5530850"/>
          </a:xfrm>
        </p:spPr>
        <p:txBody>
          <a:bodyPr/>
          <a:lstStyle>
            <a:lvl1pPr>
              <a:defRPr sz="2400">
                <a:solidFill>
                  <a:schemeClr val="bg1"/>
                </a:solidFill>
              </a:defRPr>
            </a:lvl1pPr>
            <a:lvl2pPr>
              <a:defRPr sz="2200">
                <a:solidFill>
                  <a:schemeClr val="bg1"/>
                </a:solidFill>
              </a:defRPr>
            </a:lvl2pPr>
            <a:lvl3pPr>
              <a:defRPr>
                <a:solidFill>
                  <a:schemeClr val="bg1"/>
                </a:solidFill>
              </a:defRPr>
            </a:lvl3pPr>
            <a:lvl4pPr>
              <a:defRPr>
                <a:solidFill>
                  <a:schemeClr val="bg1"/>
                </a:solidFill>
              </a:defRPr>
            </a:lvl4pPr>
            <a:lvl5pPr>
              <a:defRPr sz="16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2741997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with title green">
    <p:bg>
      <p:bgPr>
        <a:solidFill>
          <a:srgbClr val="516F8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80436AD-A61C-6BE8-077B-2DFAAA3C67A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5" name="Picture 14" descr="A logo with a black background&#10;&#10;AI-generated content may be incorrect.">
            <a:extLst>
              <a:ext uri="{FF2B5EF4-FFF2-40B4-BE49-F238E27FC236}">
                <a16:creationId xmlns:a16="http://schemas.microsoft.com/office/drawing/2014/main" id="{9D7715C3-090F-BD05-267F-BE302904F4A9}"/>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a:ext>
            </a:extLst>
          </a:blip>
          <a:stretch>
            <a:fillRect/>
          </a:stretch>
        </p:blipFill>
        <p:spPr>
          <a:xfrm>
            <a:off x="10759763" y="338665"/>
            <a:ext cx="1123203" cy="496901"/>
          </a:xfrm>
          <a:prstGeom prst="rect">
            <a:avLst/>
          </a:prstGeom>
        </p:spPr>
      </p:pic>
      <p:sp>
        <p:nvSpPr>
          <p:cNvPr id="22" name="Text Placeholder 20">
            <a:extLst>
              <a:ext uri="{FF2B5EF4-FFF2-40B4-BE49-F238E27FC236}">
                <a16:creationId xmlns:a16="http://schemas.microsoft.com/office/drawing/2014/main" id="{1273E239-4332-F297-4844-0A4E1D0852AF}"/>
              </a:ext>
            </a:extLst>
          </p:cNvPr>
          <p:cNvSpPr>
            <a:spLocks noGrp="1"/>
          </p:cNvSpPr>
          <p:nvPr>
            <p:ph type="body" sz="quarter" idx="11" hasCustomPrompt="1"/>
          </p:nvPr>
        </p:nvSpPr>
        <p:spPr>
          <a:xfrm>
            <a:off x="940412" y="433366"/>
            <a:ext cx="9275762" cy="1320800"/>
          </a:xfrm>
        </p:spPr>
        <p:txBody>
          <a:bodyPr anchor="ctr" anchorCtr="0"/>
          <a:lstStyle>
            <a:lvl1pPr marL="0" indent="0">
              <a:buNone/>
              <a:defRPr sz="2800" b="1">
                <a:solidFill>
                  <a:srgbClr val="51DEB8"/>
                </a:solidFill>
              </a:defRPr>
            </a:lvl1pPr>
            <a:lvl2pPr>
              <a:buNone/>
              <a:defRPr sz="2800"/>
            </a:lvl2pPr>
            <a:lvl3pPr>
              <a:buNone/>
              <a:defRPr sz="2800"/>
            </a:lvl3pPr>
            <a:lvl4pPr>
              <a:buNone/>
              <a:defRPr sz="2800"/>
            </a:lvl4pPr>
            <a:lvl5pPr>
              <a:buNone/>
              <a:defRPr sz="2800"/>
            </a:lvl5pPr>
          </a:lstStyle>
          <a:p>
            <a:pPr lvl="0"/>
            <a:r>
              <a:rPr lang="en-GB" dirty="0"/>
              <a:t>Click to add title</a:t>
            </a:r>
            <a:endParaRPr lang="en-BE" dirty="0"/>
          </a:p>
        </p:txBody>
      </p:sp>
      <p:sp>
        <p:nvSpPr>
          <p:cNvPr id="3" name="Text Placeholder 9">
            <a:extLst>
              <a:ext uri="{FF2B5EF4-FFF2-40B4-BE49-F238E27FC236}">
                <a16:creationId xmlns:a16="http://schemas.microsoft.com/office/drawing/2014/main" id="{E7F0F036-1581-9A36-36DB-D86611665AAC}"/>
              </a:ext>
            </a:extLst>
          </p:cNvPr>
          <p:cNvSpPr>
            <a:spLocks noGrp="1"/>
          </p:cNvSpPr>
          <p:nvPr>
            <p:ph type="body" sz="quarter" idx="10"/>
          </p:nvPr>
        </p:nvSpPr>
        <p:spPr>
          <a:xfrm>
            <a:off x="940412" y="1907931"/>
            <a:ext cx="9275762" cy="4233436"/>
          </a:xfrm>
        </p:spPr>
        <p:txBody>
          <a:bodyPr/>
          <a:lstStyle>
            <a:lvl1pPr>
              <a:defRPr sz="2400">
                <a:solidFill>
                  <a:schemeClr val="bg1"/>
                </a:solidFill>
              </a:defRPr>
            </a:lvl1pPr>
            <a:lvl2pPr>
              <a:defRPr sz="2200">
                <a:solidFill>
                  <a:schemeClr val="bg1"/>
                </a:solidFill>
              </a:defRPr>
            </a:lvl2pPr>
            <a:lvl3pPr>
              <a:defRPr>
                <a:solidFill>
                  <a:schemeClr val="bg1"/>
                </a:solidFill>
              </a:defRPr>
            </a:lvl3pPr>
            <a:lvl4pPr>
              <a:defRPr>
                <a:solidFill>
                  <a:schemeClr val="bg1"/>
                </a:solidFill>
              </a:defRPr>
            </a:lvl4pPr>
            <a:lvl5pPr>
              <a:defRPr sz="16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3713248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bullet poins">
    <p:bg>
      <p:bgPr>
        <a:solidFill>
          <a:srgbClr val="516F8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80436AD-A61C-6BE8-077B-2DFAAA3C67A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5" name="Picture 14" descr="A logo with a black background&#10;&#10;AI-generated content may be incorrect.">
            <a:extLst>
              <a:ext uri="{FF2B5EF4-FFF2-40B4-BE49-F238E27FC236}">
                <a16:creationId xmlns:a16="http://schemas.microsoft.com/office/drawing/2014/main" id="{9D7715C3-090F-BD05-267F-BE302904F4A9}"/>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a:ext>
            </a:extLst>
          </a:blip>
          <a:stretch>
            <a:fillRect/>
          </a:stretch>
        </p:blipFill>
        <p:spPr>
          <a:xfrm>
            <a:off x="10759763" y="338665"/>
            <a:ext cx="1123203" cy="496901"/>
          </a:xfrm>
          <a:prstGeom prst="rect">
            <a:avLst/>
          </a:prstGeom>
        </p:spPr>
      </p:pic>
      <p:sp>
        <p:nvSpPr>
          <p:cNvPr id="22" name="Text Placeholder 20">
            <a:extLst>
              <a:ext uri="{FF2B5EF4-FFF2-40B4-BE49-F238E27FC236}">
                <a16:creationId xmlns:a16="http://schemas.microsoft.com/office/drawing/2014/main" id="{1273E239-4332-F297-4844-0A4E1D0852AF}"/>
              </a:ext>
            </a:extLst>
          </p:cNvPr>
          <p:cNvSpPr>
            <a:spLocks noGrp="1"/>
          </p:cNvSpPr>
          <p:nvPr>
            <p:ph type="body" sz="quarter" idx="11" hasCustomPrompt="1"/>
          </p:nvPr>
        </p:nvSpPr>
        <p:spPr>
          <a:xfrm>
            <a:off x="940412" y="433366"/>
            <a:ext cx="9275762" cy="1320800"/>
          </a:xfrm>
        </p:spPr>
        <p:txBody>
          <a:bodyPr anchor="ctr" anchorCtr="0"/>
          <a:lstStyle>
            <a:lvl1pPr marL="0" indent="0">
              <a:buNone/>
              <a:defRPr sz="2800" b="1">
                <a:solidFill>
                  <a:srgbClr val="51DEB8"/>
                </a:solidFill>
              </a:defRPr>
            </a:lvl1pPr>
            <a:lvl2pPr>
              <a:buNone/>
              <a:defRPr sz="2800"/>
            </a:lvl2pPr>
            <a:lvl3pPr>
              <a:buNone/>
              <a:defRPr sz="2800"/>
            </a:lvl3pPr>
            <a:lvl4pPr>
              <a:buNone/>
              <a:defRPr sz="2800"/>
            </a:lvl4pPr>
            <a:lvl5pPr>
              <a:buNone/>
              <a:defRPr sz="2800"/>
            </a:lvl5pPr>
          </a:lstStyle>
          <a:p>
            <a:pPr lvl="0"/>
            <a:r>
              <a:rPr lang="en-GB" dirty="0"/>
              <a:t>Click to add title</a:t>
            </a:r>
            <a:endParaRPr lang="en-BE" dirty="0"/>
          </a:p>
        </p:txBody>
      </p:sp>
      <p:sp>
        <p:nvSpPr>
          <p:cNvPr id="3" name="Text Placeholder 2">
            <a:extLst>
              <a:ext uri="{FF2B5EF4-FFF2-40B4-BE49-F238E27FC236}">
                <a16:creationId xmlns:a16="http://schemas.microsoft.com/office/drawing/2014/main" id="{123C1BEB-16EA-FF29-4F57-11999CFE0FAA}"/>
              </a:ext>
            </a:extLst>
          </p:cNvPr>
          <p:cNvSpPr>
            <a:spLocks noGrp="1"/>
          </p:cNvSpPr>
          <p:nvPr>
            <p:ph type="body" sz="quarter" idx="12" hasCustomPrompt="1"/>
          </p:nvPr>
        </p:nvSpPr>
        <p:spPr>
          <a:xfrm>
            <a:off x="939800" y="1885950"/>
            <a:ext cx="9275763" cy="4184650"/>
          </a:xfrm>
        </p:spPr>
        <p:txBody>
          <a:bodyPr/>
          <a:lstStyle>
            <a:lvl1pPr marL="442913" indent="-442913">
              <a:buClr>
                <a:srgbClr val="51DEB8"/>
              </a:buClr>
              <a:buFont typeface="+mj-lt"/>
              <a:buAutoNum type="alphaUcPeriod"/>
              <a:defRPr sz="2200">
                <a:solidFill>
                  <a:schemeClr val="bg1"/>
                </a:solidFill>
              </a:defRPr>
            </a:lvl1pPr>
            <a:lvl2pPr>
              <a:buFont typeface="+mj-lt"/>
              <a:buAutoNum type="alphaUcPeriod"/>
              <a:defRPr sz="2200">
                <a:solidFill>
                  <a:schemeClr val="bg1"/>
                </a:solidFill>
              </a:defRPr>
            </a:lvl2pPr>
            <a:lvl3pPr>
              <a:buFont typeface="+mj-lt"/>
              <a:buAutoNum type="alphaUcPeriod"/>
              <a:defRPr sz="2200">
                <a:solidFill>
                  <a:schemeClr val="bg1"/>
                </a:solidFill>
              </a:defRPr>
            </a:lvl3pPr>
            <a:lvl4pPr>
              <a:buFont typeface="+mj-lt"/>
              <a:buAutoNum type="alphaUcPeriod"/>
              <a:defRPr sz="2200">
                <a:solidFill>
                  <a:schemeClr val="bg1"/>
                </a:solidFill>
              </a:defRPr>
            </a:lvl4pPr>
            <a:lvl5pPr>
              <a:buFont typeface="+mj-lt"/>
              <a:buAutoNum type="alphaUcPeriod"/>
              <a:defRPr sz="2200">
                <a:solidFill>
                  <a:schemeClr val="bg1"/>
                </a:solidFill>
              </a:defRPr>
            </a:lvl5pPr>
          </a:lstStyle>
          <a:p>
            <a:pPr lvl="0"/>
            <a:r>
              <a:rPr lang="en-GB" dirty="0"/>
              <a:t>Click to edit bullet point</a:t>
            </a:r>
          </a:p>
          <a:p>
            <a:pPr lvl="0"/>
            <a:r>
              <a:rPr lang="en-GB" dirty="0"/>
              <a:t>Click to edit bullet point</a:t>
            </a:r>
          </a:p>
        </p:txBody>
      </p:sp>
    </p:spTree>
    <p:extLst>
      <p:ext uri="{BB962C8B-B14F-4D97-AF65-F5344CB8AC3E}">
        <p14:creationId xmlns:p14="http://schemas.microsoft.com/office/powerpoint/2010/main" val="1428563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media dark">
    <p:bg>
      <p:bgPr>
        <a:solidFill>
          <a:srgbClr val="516F8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80436AD-A61C-6BE8-077B-2DFAAA3C67A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5" name="Picture 14" descr="A logo with a black background&#10;&#10;AI-generated content may be incorrect.">
            <a:extLst>
              <a:ext uri="{FF2B5EF4-FFF2-40B4-BE49-F238E27FC236}">
                <a16:creationId xmlns:a16="http://schemas.microsoft.com/office/drawing/2014/main" id="{9D7715C3-090F-BD05-267F-BE302904F4A9}"/>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a:ext>
            </a:extLst>
          </a:blip>
          <a:stretch>
            <a:fillRect/>
          </a:stretch>
        </p:blipFill>
        <p:spPr>
          <a:xfrm>
            <a:off x="10759763" y="338665"/>
            <a:ext cx="1123203" cy="496901"/>
          </a:xfrm>
          <a:prstGeom prst="rect">
            <a:avLst/>
          </a:prstGeom>
        </p:spPr>
      </p:pic>
      <p:sp>
        <p:nvSpPr>
          <p:cNvPr id="22" name="Text Placeholder 20">
            <a:extLst>
              <a:ext uri="{FF2B5EF4-FFF2-40B4-BE49-F238E27FC236}">
                <a16:creationId xmlns:a16="http://schemas.microsoft.com/office/drawing/2014/main" id="{1273E239-4332-F297-4844-0A4E1D0852AF}"/>
              </a:ext>
            </a:extLst>
          </p:cNvPr>
          <p:cNvSpPr>
            <a:spLocks noGrp="1"/>
          </p:cNvSpPr>
          <p:nvPr>
            <p:ph type="body" sz="quarter" idx="11" hasCustomPrompt="1"/>
          </p:nvPr>
        </p:nvSpPr>
        <p:spPr>
          <a:xfrm>
            <a:off x="939800" y="433366"/>
            <a:ext cx="9275762" cy="1320800"/>
          </a:xfrm>
        </p:spPr>
        <p:txBody>
          <a:bodyPr anchor="ctr" anchorCtr="0"/>
          <a:lstStyle>
            <a:lvl1pPr marL="0" indent="0">
              <a:buNone/>
              <a:defRPr sz="2800" b="1">
                <a:solidFill>
                  <a:srgbClr val="51DEB8"/>
                </a:solidFill>
              </a:defRPr>
            </a:lvl1pPr>
            <a:lvl2pPr>
              <a:buNone/>
              <a:defRPr sz="2800"/>
            </a:lvl2pPr>
            <a:lvl3pPr>
              <a:buNone/>
              <a:defRPr sz="2800"/>
            </a:lvl3pPr>
            <a:lvl4pPr>
              <a:buNone/>
              <a:defRPr sz="2800"/>
            </a:lvl4pPr>
            <a:lvl5pPr>
              <a:buNone/>
              <a:defRPr sz="2800"/>
            </a:lvl5pPr>
          </a:lstStyle>
          <a:p>
            <a:pPr lvl="0"/>
            <a:r>
              <a:rPr lang="en-GB" dirty="0"/>
              <a:t>Click to add title</a:t>
            </a:r>
            <a:endParaRPr lang="en-BE" dirty="0"/>
          </a:p>
        </p:txBody>
      </p:sp>
      <p:sp>
        <p:nvSpPr>
          <p:cNvPr id="6" name="Media Placeholder 2">
            <a:extLst>
              <a:ext uri="{FF2B5EF4-FFF2-40B4-BE49-F238E27FC236}">
                <a16:creationId xmlns:a16="http://schemas.microsoft.com/office/drawing/2014/main" id="{10E8F7EF-E73D-5327-D408-023AC5897840}"/>
              </a:ext>
            </a:extLst>
          </p:cNvPr>
          <p:cNvSpPr>
            <a:spLocks noGrp="1"/>
          </p:cNvSpPr>
          <p:nvPr>
            <p:ph type="media" sz="quarter" idx="12"/>
          </p:nvPr>
        </p:nvSpPr>
        <p:spPr>
          <a:xfrm>
            <a:off x="939800" y="1908175"/>
            <a:ext cx="9275763" cy="4233863"/>
          </a:xfrm>
        </p:spPr>
        <p:txBody>
          <a:bodyPr/>
          <a:lstStyle/>
          <a:p>
            <a:endParaRPr lang="en-BE"/>
          </a:p>
        </p:txBody>
      </p:sp>
    </p:spTree>
    <p:extLst>
      <p:ext uri="{BB962C8B-B14F-4D97-AF65-F5344CB8AC3E}">
        <p14:creationId xmlns:p14="http://schemas.microsoft.com/office/powerpoint/2010/main" val="23889066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5">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70C14F81-AE31-907C-E309-61582C45F58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4575484" y="147440"/>
            <a:ext cx="7616516" cy="6858000"/>
          </a:xfrm>
          <a:prstGeom prst="rect">
            <a:avLst/>
          </a:prstGeom>
        </p:spPr>
      </p:pic>
      <p:sp>
        <p:nvSpPr>
          <p:cNvPr id="27" name="Title 1">
            <a:extLst>
              <a:ext uri="{FF2B5EF4-FFF2-40B4-BE49-F238E27FC236}">
                <a16:creationId xmlns:a16="http://schemas.microsoft.com/office/drawing/2014/main" id="{85E7BDC7-11E7-EFB8-5EFE-62F59AFE2207}"/>
              </a:ext>
            </a:extLst>
          </p:cNvPr>
          <p:cNvSpPr>
            <a:spLocks noGrp="1"/>
          </p:cNvSpPr>
          <p:nvPr>
            <p:ph type="ctrTitle" hasCustomPrompt="1"/>
          </p:nvPr>
        </p:nvSpPr>
        <p:spPr>
          <a:xfrm>
            <a:off x="6478675" y="963385"/>
            <a:ext cx="5085407" cy="5081413"/>
          </a:xfrm>
          <a:prstGeom prst="rect">
            <a:avLst/>
          </a:prstGeom>
        </p:spPr>
        <p:txBody>
          <a:bodyPr numCol="1" anchor="ctr"/>
          <a:lstStyle>
            <a:lvl1pPr algn="l">
              <a:defRPr sz="2400" b="0">
                <a:solidFill>
                  <a:srgbClr val="516F86"/>
                </a:solidFill>
              </a:defRPr>
            </a:lvl1pPr>
          </a:lstStyle>
          <a:p>
            <a:r>
              <a:rPr lang="en-GB"/>
              <a:t>This is an option for a text slide, but keep in mind that people don’t like seeing too much text on a slide. It’s better to use a quote and build around it, or alternate it with an image.</a:t>
            </a:r>
            <a:endParaRPr lang="en-US" sz="2400"/>
          </a:p>
        </p:txBody>
      </p:sp>
      <p:pic>
        <p:nvPicPr>
          <p:cNvPr id="4" name="Picture 3" descr="A logo with a black background&#10;&#10;AI-generated content may be incorrect.">
            <a:extLst>
              <a:ext uri="{FF2B5EF4-FFF2-40B4-BE49-F238E27FC236}">
                <a16:creationId xmlns:a16="http://schemas.microsoft.com/office/drawing/2014/main" id="{0AC629C2-F91D-81AC-A69E-5B3474B92E2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
        <p:nvSpPr>
          <p:cNvPr id="3" name="Freeform 21">
            <a:extLst>
              <a:ext uri="{FF2B5EF4-FFF2-40B4-BE49-F238E27FC236}">
                <a16:creationId xmlns:a16="http://schemas.microsoft.com/office/drawing/2014/main" id="{8E874F68-6BF9-AD9F-FE0D-A510107E4F65}"/>
              </a:ext>
            </a:extLst>
          </p:cNvPr>
          <p:cNvSpPr>
            <a:spLocks noGrp="1"/>
          </p:cNvSpPr>
          <p:nvPr>
            <p:ph type="pic" sz="quarter" idx="10"/>
          </p:nvPr>
        </p:nvSpPr>
        <p:spPr>
          <a:xfrm>
            <a:off x="0" y="2"/>
            <a:ext cx="5850757" cy="6857999"/>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txBody>
          <a:bodyPr wrap="square">
            <a:noAutofit/>
          </a:bodyPr>
          <a:lstStyle/>
          <a:p>
            <a:endParaRPr lang="en-US"/>
          </a:p>
        </p:txBody>
      </p:sp>
    </p:spTree>
    <p:extLst>
      <p:ext uri="{BB962C8B-B14F-4D97-AF65-F5344CB8AC3E}">
        <p14:creationId xmlns:p14="http://schemas.microsoft.com/office/powerpoint/2010/main" val="3869584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6">
    <p:bg>
      <p:bgPr>
        <a:solidFill>
          <a:srgbClr val="516F86"/>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278782-ED51-009A-5D3B-8F36362C1143}"/>
              </a:ext>
            </a:extLst>
          </p:cNvPr>
          <p:cNvSpPr>
            <a:spLocks noGrp="1"/>
          </p:cNvSpPr>
          <p:nvPr>
            <p:ph type="ctrTitle" hasCustomPrompt="1"/>
          </p:nvPr>
        </p:nvSpPr>
        <p:spPr>
          <a:xfrm>
            <a:off x="6478675" y="1028699"/>
            <a:ext cx="5085407" cy="5016099"/>
          </a:xfrm>
          <a:prstGeom prst="rect">
            <a:avLst/>
          </a:prstGeom>
        </p:spPr>
        <p:txBody>
          <a:bodyPr numCol="1" anchor="ctr"/>
          <a:lstStyle>
            <a:lvl1pPr algn="l">
              <a:defRPr sz="2400" b="0">
                <a:solidFill>
                  <a:srgbClr val="FFFFFF"/>
                </a:solidFill>
              </a:defRPr>
            </a:lvl1pPr>
          </a:lstStyle>
          <a:p>
            <a:r>
              <a:rPr lang="en-GB"/>
              <a:t>This is an option for a text slide, but keep in mind that people don’t like seeing too much text on a slide. It’s better to use a quote and build around it, or alternate it with an image.</a:t>
            </a:r>
            <a:endParaRPr lang="en-US" sz="2400"/>
          </a:p>
        </p:txBody>
      </p:sp>
      <p:pic>
        <p:nvPicPr>
          <p:cNvPr id="4" name="Picture 3" descr="A logo with a black background&#10;&#10;AI-generated content may be incorrect.">
            <a:extLst>
              <a:ext uri="{FF2B5EF4-FFF2-40B4-BE49-F238E27FC236}">
                <a16:creationId xmlns:a16="http://schemas.microsoft.com/office/drawing/2014/main" id="{EFBD51C0-4B78-46B8-C806-4F082DDD14A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66966" y="288457"/>
            <a:ext cx="1116000" cy="547109"/>
          </a:xfrm>
          <a:prstGeom prst="rect">
            <a:avLst/>
          </a:prstGeom>
        </p:spPr>
      </p:pic>
      <p:sp>
        <p:nvSpPr>
          <p:cNvPr id="3" name="Freeform 3">
            <a:extLst>
              <a:ext uri="{FF2B5EF4-FFF2-40B4-BE49-F238E27FC236}">
                <a16:creationId xmlns:a16="http://schemas.microsoft.com/office/drawing/2014/main" id="{184BBEF6-F857-2D14-EF63-93A6211ACB4F}"/>
              </a:ext>
            </a:extLst>
          </p:cNvPr>
          <p:cNvSpPr>
            <a:spLocks noGrp="1"/>
          </p:cNvSpPr>
          <p:nvPr>
            <p:ph type="pic" sz="quarter" idx="10"/>
          </p:nvPr>
        </p:nvSpPr>
        <p:spPr>
          <a:xfrm>
            <a:off x="0" y="2"/>
            <a:ext cx="5850757" cy="6857999"/>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3"/>
            <a:tile tx="0" ty="0" sx="100000" sy="100000" flip="none" algn="tl"/>
          </a:blipFill>
        </p:spPr>
        <p:txBody>
          <a:bodyPr wrap="square">
            <a:noAutofit/>
          </a:bodyPr>
          <a:lstStyle/>
          <a:p>
            <a:endParaRPr lang="en-US"/>
          </a:p>
        </p:txBody>
      </p:sp>
    </p:spTree>
    <p:extLst>
      <p:ext uri="{BB962C8B-B14F-4D97-AF65-F5344CB8AC3E}">
        <p14:creationId xmlns:p14="http://schemas.microsoft.com/office/powerpoint/2010/main" val="3445982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Vias_Content_grey">
    <p:bg>
      <p:bgPr>
        <a:solidFill>
          <a:srgbClr val="526F8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i="0">
                <a:solidFill>
                  <a:schemeClr val="bg1"/>
                </a:solidFill>
                <a:latin typeface="Tahoma" charset="0"/>
                <a:ea typeface="Tahoma" charset="0"/>
                <a:cs typeface="Tahoma" charset="0"/>
              </a:defRPr>
            </a:lvl1pPr>
            <a:lvl2pPr>
              <a:defRPr b="0" i="0">
                <a:solidFill>
                  <a:schemeClr val="bg1"/>
                </a:solidFill>
                <a:latin typeface="Tahoma" charset="0"/>
                <a:ea typeface="Tahoma" charset="0"/>
                <a:cs typeface="Tahoma" charset="0"/>
              </a:defRPr>
            </a:lvl2pPr>
            <a:lvl3pPr>
              <a:defRPr b="0" i="0">
                <a:solidFill>
                  <a:schemeClr val="bg1"/>
                </a:solidFill>
                <a:latin typeface="Tahoma" charset="0"/>
                <a:ea typeface="Tahoma" charset="0"/>
                <a:cs typeface="Tahoma" charset="0"/>
              </a:defRPr>
            </a:lvl3pPr>
            <a:lvl4pPr>
              <a:defRPr b="0" i="0">
                <a:solidFill>
                  <a:schemeClr val="bg1"/>
                </a:solidFill>
                <a:latin typeface="Tahoma" charset="0"/>
                <a:ea typeface="Tahoma" charset="0"/>
                <a:cs typeface="Tahoma" charset="0"/>
              </a:defRPr>
            </a:lvl4pPr>
            <a:lvl5pPr>
              <a:defRPr b="0" i="0">
                <a:solidFill>
                  <a:schemeClr val="bg1"/>
                </a:solidFill>
                <a:latin typeface="Tahoma" charset="0"/>
                <a:ea typeface="Tahoma" charset="0"/>
                <a:cs typeface="Tahoma"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8935" y="6066262"/>
            <a:ext cx="1083277" cy="532165"/>
          </a:xfrm>
          <a:prstGeom prst="rect">
            <a:avLst/>
          </a:prstGeom>
        </p:spPr>
      </p:pic>
      <p:sp>
        <p:nvSpPr>
          <p:cNvPr id="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1" i="0">
                <a:solidFill>
                  <a:srgbClr val="5BDFB8"/>
                </a:solidFill>
                <a:latin typeface="Tahoma" charset="0"/>
                <a:ea typeface="Tahoma" charset="0"/>
                <a:cs typeface="Tahoma" charset="0"/>
              </a:defRPr>
            </a:lvl1pPr>
          </a:lstStyle>
          <a:p>
            <a:fld id="{AA398EC8-8790-D546-9BFD-F1BB9A28811C}" type="datetime3">
              <a:rPr lang="en-US" smtClean="0"/>
              <a:pPr/>
              <a:t>25 June 2026</a:t>
            </a:fld>
            <a:r>
              <a:rPr lang="en-US" dirty="0"/>
              <a:t>  / Slide </a:t>
            </a:r>
            <a:fld id="{110AFB64-7E4F-4145-89C4-E5A61D7F77DA}" type="slidenum">
              <a:rPr lang="en-US" smtClean="0"/>
              <a:pPr/>
              <a:t>‹nr.›</a:t>
            </a:fld>
            <a:r>
              <a:rPr lang="en-US" dirty="0"/>
              <a:t> </a:t>
            </a: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flipH="1">
            <a:off x="8291322" y="-1"/>
            <a:ext cx="3900678" cy="3163111"/>
          </a:xfrm>
          <a:prstGeom prst="rect">
            <a:avLst/>
          </a:prstGeom>
        </p:spPr>
      </p:pic>
    </p:spTree>
    <p:extLst>
      <p:ext uri="{BB962C8B-B14F-4D97-AF65-F5344CB8AC3E}">
        <p14:creationId xmlns:p14="http://schemas.microsoft.com/office/powerpoint/2010/main" val="106596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Vias_Logo_grey">
    <p:bg>
      <p:bgPr>
        <a:solidFill>
          <a:srgbClr val="526F8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88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picture">
    <p:spTree>
      <p:nvGrpSpPr>
        <p:cNvPr id="1" name=""/>
        <p:cNvGrpSpPr/>
        <p:nvPr/>
      </p:nvGrpSpPr>
      <p:grpSpPr>
        <a:xfrm>
          <a:off x="0" y="0"/>
          <a:ext cx="0" cy="0"/>
          <a:chOff x="0" y="0"/>
          <a:chExt cx="0" cy="0"/>
        </a:xfrm>
      </p:grpSpPr>
      <p:sp>
        <p:nvSpPr>
          <p:cNvPr id="9" name="Tijdelijke aanduiding voor afbeelding 2"/>
          <p:cNvSpPr>
            <a:spLocks noGrp="1"/>
          </p:cNvSpPr>
          <p:nvPr>
            <p:ph type="pic" idx="1"/>
          </p:nvPr>
        </p:nvSpPr>
        <p:spPr>
          <a:xfrm>
            <a:off x="0" y="978241"/>
            <a:ext cx="12192000" cy="5306037"/>
          </a:xfrm>
          <a:prstGeom prst="rect">
            <a:avLst/>
          </a:prstGeo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5" name="Tijdelijke aanduiding voor dianummer 5"/>
          <p:cNvSpPr>
            <a:spLocks noGrp="1"/>
          </p:cNvSpPr>
          <p:nvPr>
            <p:ph type="sldNum" sz="quarter" idx="4"/>
          </p:nvPr>
        </p:nvSpPr>
        <p:spPr>
          <a:xfrm>
            <a:off x="11180494" y="6259622"/>
            <a:ext cx="1011508" cy="598379"/>
          </a:xfrm>
          <a:prstGeom prst="rect">
            <a:avLst/>
          </a:prstGeom>
        </p:spPr>
        <p:txBody>
          <a:bodyPr vert="horz" lIns="91440" tIns="45720" rIns="288000" bIns="126000" rtlCol="0" anchor="b"/>
          <a:lstStyle>
            <a:lvl1pPr algn="r">
              <a:defRPr sz="1000">
                <a:solidFill>
                  <a:srgbClr val="A3A3A3"/>
                </a:solidFill>
                <a:latin typeface="Tahoma"/>
                <a:cs typeface="Tahoma"/>
              </a:defRPr>
            </a:lvl1pPr>
          </a:lstStyle>
          <a:p>
            <a:fld id="{379AD95C-6AC0-7149-AAC4-22C2D43E981F}" type="slidenum">
              <a:rPr lang="nl-NL" smtClean="0"/>
              <a:pPr/>
              <a:t>‹nr.›</a:t>
            </a:fld>
            <a:endParaRPr lang="nl-NL" dirty="0"/>
          </a:p>
        </p:txBody>
      </p:sp>
      <p:sp>
        <p:nvSpPr>
          <p:cNvPr id="7" name="Tijdelijke aanduiding voor titel 1"/>
          <p:cNvSpPr>
            <a:spLocks noGrp="1"/>
          </p:cNvSpPr>
          <p:nvPr>
            <p:ph type="title"/>
          </p:nvPr>
        </p:nvSpPr>
        <p:spPr>
          <a:xfrm>
            <a:off x="698807" y="242670"/>
            <a:ext cx="10883593" cy="598379"/>
          </a:xfrm>
          <a:prstGeom prst="rect">
            <a:avLst/>
          </a:prstGeom>
        </p:spPr>
        <p:txBody>
          <a:bodyPr vert="horz" lIns="91440" tIns="45720" rIns="91440" bIns="93600" rtlCol="0" anchor="b">
            <a:normAutofit/>
          </a:bodyPr>
          <a:lstStyle/>
          <a:p>
            <a:r>
              <a:rPr lang="en-US"/>
              <a:t>Click to edit Master title style</a:t>
            </a:r>
            <a:endParaRPr lang="nl-NL" dirty="0"/>
          </a:p>
        </p:txBody>
      </p:sp>
      <p:sp>
        <p:nvSpPr>
          <p:cNvPr id="10" name="Tijdelijke aanduiding voor datum 3"/>
          <p:cNvSpPr>
            <a:spLocks noGrp="1"/>
          </p:cNvSpPr>
          <p:nvPr>
            <p:ph type="dt" sz="half" idx="2"/>
          </p:nvPr>
        </p:nvSpPr>
        <p:spPr>
          <a:xfrm>
            <a:off x="5312655" y="6393338"/>
            <a:ext cx="1116556" cy="464662"/>
          </a:xfrm>
          <a:prstGeom prst="rect">
            <a:avLst/>
          </a:prstGeom>
        </p:spPr>
        <p:txBody>
          <a:bodyPr vert="horz" lIns="91440" tIns="45720" rIns="91440" bIns="45720" rtlCol="0" anchor="ctr"/>
          <a:lstStyle>
            <a:lvl1pPr algn="l">
              <a:defRPr sz="1200">
                <a:solidFill>
                  <a:schemeClr val="tx1">
                    <a:tint val="75000"/>
                  </a:schemeClr>
                </a:solidFill>
              </a:defRPr>
            </a:lvl1pPr>
          </a:lstStyle>
          <a:p>
            <a:fld id="{BD2248C5-1776-F045-8199-07C5E6AF363D}" type="datetimeFigureOut">
              <a:rPr lang="nl-NL" smtClean="0"/>
              <a:t>25-6-2026</a:t>
            </a:fld>
            <a:endParaRPr lang="nl-NL" dirty="0"/>
          </a:p>
        </p:txBody>
      </p:sp>
    </p:spTree>
    <p:extLst>
      <p:ext uri="{BB962C8B-B14F-4D97-AF65-F5344CB8AC3E}">
        <p14:creationId xmlns:p14="http://schemas.microsoft.com/office/powerpoint/2010/main" val="22647205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estion slide ligh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pic>
        <p:nvPicPr>
          <p:cNvPr id="12" name="Graphic 11">
            <a:extLst>
              <a:ext uri="{FF2B5EF4-FFF2-40B4-BE49-F238E27FC236}">
                <a16:creationId xmlns:a16="http://schemas.microsoft.com/office/drawing/2014/main" id="{2DFC1FBA-3AE9-3BFE-1782-91EB7725E59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96E48B46-01B1-4106-C3B2-D7DE39084477}"/>
              </a:ext>
            </a:extLst>
          </p:cNvPr>
          <p:cNvSpPr>
            <a:spLocks noGrp="1"/>
          </p:cNvSpPr>
          <p:nvPr>
            <p:ph type="ctrTitle" hasCustomPrompt="1"/>
          </p:nvPr>
        </p:nvSpPr>
        <p:spPr>
          <a:xfrm>
            <a:off x="2252133" y="2410366"/>
            <a:ext cx="7687734" cy="2037266"/>
          </a:xfrm>
          <a:prstGeom prst="rect">
            <a:avLst/>
          </a:prstGeom>
        </p:spPr>
        <p:txBody>
          <a:bodyPr wrap="square" anchor="ctr" anchorCtr="1">
            <a:noAutofit/>
          </a:bodyPr>
          <a:lstStyle>
            <a:lvl1pPr algn="ctr">
              <a:defRPr sz="4400" cap="none" baseline="0"/>
            </a:lvl1pPr>
          </a:lstStyle>
          <a:p>
            <a:r>
              <a:rPr lang="en-US" err="1"/>
              <a:t>Zijn</a:t>
            </a:r>
            <a:r>
              <a:rPr lang="en-US"/>
              <a:t> er </a:t>
            </a:r>
            <a:r>
              <a:rPr lang="en-US" err="1"/>
              <a:t>nog</a:t>
            </a:r>
            <a:r>
              <a:rPr lang="en-US"/>
              <a:t> </a:t>
            </a:r>
            <a:r>
              <a:rPr lang="en-US" err="1"/>
              <a:t>vragen</a:t>
            </a:r>
            <a:r>
              <a:rPr lang="en-US"/>
              <a:t>?</a:t>
            </a:r>
            <a:br>
              <a:rPr lang="en-US"/>
            </a:br>
            <a:r>
              <a:rPr lang="en-US"/>
              <a:t>Click to add or change text</a:t>
            </a:r>
          </a:p>
        </p:txBody>
      </p:sp>
      <p:pic>
        <p:nvPicPr>
          <p:cNvPr id="2" name="Picture 1" descr="A logo with a black background&#10;&#10;AI-generated content may be incorrect.">
            <a:extLst>
              <a:ext uri="{FF2B5EF4-FFF2-40B4-BE49-F238E27FC236}">
                <a16:creationId xmlns:a16="http://schemas.microsoft.com/office/drawing/2014/main" id="{39376758-F015-7467-6775-30429796EFD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59763" y="284927"/>
            <a:ext cx="1123200" cy="550639"/>
          </a:xfrm>
          <a:prstGeom prst="rect">
            <a:avLst/>
          </a:prstGeom>
        </p:spPr>
      </p:pic>
    </p:spTree>
    <p:extLst>
      <p:ext uri="{BB962C8B-B14F-4D97-AF65-F5344CB8AC3E}">
        <p14:creationId xmlns:p14="http://schemas.microsoft.com/office/powerpoint/2010/main" val="4173246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estion slide dark">
    <p:bg>
      <p:bgPr>
        <a:solidFill>
          <a:srgbClr val="516F8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80436AD-A61C-6BE8-077B-2DFAAA3C67A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FBE90FC-D37A-ED4D-BB95-C0ECE8E333B8}"/>
              </a:ext>
            </a:extLst>
          </p:cNvPr>
          <p:cNvSpPr txBox="1"/>
          <p:nvPr userDrawn="1"/>
        </p:nvSpPr>
        <p:spPr>
          <a:xfrm>
            <a:off x="3048000" y="3244334"/>
            <a:ext cx="6096000" cy="369332"/>
          </a:xfrm>
          <a:prstGeom prst="rect">
            <a:avLst/>
          </a:prstGeom>
          <a:noFill/>
        </p:spPr>
        <p:txBody>
          <a:bodyPr wrap="square">
            <a:spAutoFit/>
          </a:bodyPr>
          <a:lstStyle/>
          <a:p>
            <a:endParaRPr lang="en-US" b="0" i="0">
              <a:latin typeface="Tahoma" panose="020B0604030504040204" pitchFamily="34" charset="0"/>
            </a:endParaRPr>
          </a:p>
        </p:txBody>
      </p:sp>
      <p:sp>
        <p:nvSpPr>
          <p:cNvPr id="3" name="Title 1">
            <a:extLst>
              <a:ext uri="{FF2B5EF4-FFF2-40B4-BE49-F238E27FC236}">
                <a16:creationId xmlns:a16="http://schemas.microsoft.com/office/drawing/2014/main" id="{7E998EAF-F43E-CF8F-9E19-EDF2C8C7D26A}"/>
              </a:ext>
            </a:extLst>
          </p:cNvPr>
          <p:cNvSpPr>
            <a:spLocks noGrp="1"/>
          </p:cNvSpPr>
          <p:nvPr>
            <p:ph type="ctrTitle" hasCustomPrompt="1"/>
          </p:nvPr>
        </p:nvSpPr>
        <p:spPr>
          <a:xfrm>
            <a:off x="2252133" y="2410366"/>
            <a:ext cx="7687734" cy="2037266"/>
          </a:xfrm>
          <a:prstGeom prst="rect">
            <a:avLst/>
          </a:prstGeom>
        </p:spPr>
        <p:txBody>
          <a:bodyPr wrap="square" anchor="ctr" anchorCtr="1">
            <a:noAutofit/>
          </a:bodyPr>
          <a:lstStyle>
            <a:lvl1pPr algn="ctr">
              <a:defRPr sz="4400" cap="none" baseline="0">
                <a:solidFill>
                  <a:srgbClr val="FFFFFF"/>
                </a:solidFill>
              </a:defRPr>
            </a:lvl1pPr>
          </a:lstStyle>
          <a:p>
            <a:r>
              <a:rPr lang="en-US" err="1"/>
              <a:t>Zijn</a:t>
            </a:r>
            <a:r>
              <a:rPr lang="en-US"/>
              <a:t> er </a:t>
            </a:r>
            <a:r>
              <a:rPr lang="en-US" err="1"/>
              <a:t>nog</a:t>
            </a:r>
            <a:r>
              <a:rPr lang="en-US"/>
              <a:t> </a:t>
            </a:r>
            <a:r>
              <a:rPr lang="en-US" err="1"/>
              <a:t>vragen</a:t>
            </a:r>
            <a:r>
              <a:rPr lang="en-US"/>
              <a:t>?</a:t>
            </a:r>
            <a:br>
              <a:rPr lang="en-US"/>
            </a:br>
            <a:r>
              <a:rPr lang="en-US"/>
              <a:t>Click to add or change text</a:t>
            </a:r>
          </a:p>
        </p:txBody>
      </p:sp>
      <p:pic>
        <p:nvPicPr>
          <p:cNvPr id="2" name="Picture 1" descr="A logo with a black background&#10;&#10;AI-generated content may be incorrect.">
            <a:extLst>
              <a:ext uri="{FF2B5EF4-FFF2-40B4-BE49-F238E27FC236}">
                <a16:creationId xmlns:a16="http://schemas.microsoft.com/office/drawing/2014/main" id="{E926EA1A-0649-C1EC-36F3-3FDAC38805C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66966" y="288457"/>
            <a:ext cx="1116000" cy="547109"/>
          </a:xfrm>
          <a:prstGeom prst="rect">
            <a:avLst/>
          </a:prstGeom>
        </p:spPr>
      </p:pic>
    </p:spTree>
    <p:extLst>
      <p:ext uri="{BB962C8B-B14F-4D97-AF65-F5344CB8AC3E}">
        <p14:creationId xmlns:p14="http://schemas.microsoft.com/office/powerpoint/2010/main" val="5233292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slide light 1">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3A223A6E-05A7-0ACE-2928-37B24A4FF3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4091" y="1063573"/>
            <a:ext cx="3395717" cy="3828857"/>
          </a:xfrm>
          <a:prstGeom prst="rect">
            <a:avLst/>
          </a:prstGeom>
        </p:spPr>
      </p:pic>
      <p:pic>
        <p:nvPicPr>
          <p:cNvPr id="16" name="Graphic 15">
            <a:extLst>
              <a:ext uri="{FF2B5EF4-FFF2-40B4-BE49-F238E27FC236}">
                <a16:creationId xmlns:a16="http://schemas.microsoft.com/office/drawing/2014/main" id="{707991A0-C654-6B11-E169-29E34FDF8A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10806" y="1063573"/>
            <a:ext cx="3395717" cy="3828857"/>
          </a:xfrm>
          <a:prstGeom prst="rect">
            <a:avLst/>
          </a:prstGeom>
        </p:spPr>
      </p:pic>
      <p:pic>
        <p:nvPicPr>
          <p:cNvPr id="8" name="Graphic 7">
            <a:extLst>
              <a:ext uri="{FF2B5EF4-FFF2-40B4-BE49-F238E27FC236}">
                <a16:creationId xmlns:a16="http://schemas.microsoft.com/office/drawing/2014/main" id="{BE978B6C-9E2F-7DCD-58AC-64BADBEED4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51792" y="4884616"/>
            <a:ext cx="12192000" cy="7814"/>
          </a:xfrm>
          <a:prstGeom prst="rect">
            <a:avLst/>
          </a:prstGeom>
        </p:spPr>
      </p:pic>
      <p:sp>
        <p:nvSpPr>
          <p:cNvPr id="37" name="Text Placeholder 24">
            <a:extLst>
              <a:ext uri="{FF2B5EF4-FFF2-40B4-BE49-F238E27FC236}">
                <a16:creationId xmlns:a16="http://schemas.microsoft.com/office/drawing/2014/main" id="{C490231F-8A56-1DF4-84E7-A23E066F6FF2}"/>
              </a:ext>
            </a:extLst>
          </p:cNvPr>
          <p:cNvSpPr>
            <a:spLocks noGrp="1"/>
          </p:cNvSpPr>
          <p:nvPr>
            <p:ph type="body" sz="quarter" idx="12" hasCustomPrompt="1"/>
          </p:nvPr>
        </p:nvSpPr>
        <p:spPr>
          <a:xfrm>
            <a:off x="604327" y="5074958"/>
            <a:ext cx="7686675" cy="527063"/>
          </a:xfrm>
        </p:spPr>
        <p:txBody>
          <a:bodyPr/>
          <a:lstStyle>
            <a:lvl1pPr algn="ctr">
              <a:buFont typeface="Arial" panose="020B0604020202020204" pitchFamily="34" charset="0"/>
              <a:buNone/>
              <a:defRPr b="1">
                <a:solidFill>
                  <a:srgbClr val="516F86">
                    <a:alpha val="50196"/>
                  </a:srgbClr>
                </a:solidFill>
              </a:defRPr>
            </a:lvl1pPr>
          </a:lstStyle>
          <a:p>
            <a:pPr lvl="0"/>
            <a:r>
              <a:rPr lang="en-US"/>
              <a:t>Click to add </a:t>
            </a:r>
            <a:r>
              <a:rPr lang="en-US" err="1"/>
              <a:t>url</a:t>
            </a:r>
            <a:r>
              <a:rPr lang="en-US"/>
              <a:t> or other text</a:t>
            </a:r>
          </a:p>
        </p:txBody>
      </p:sp>
      <p:pic>
        <p:nvPicPr>
          <p:cNvPr id="4" name="Picture 3" descr="A logo with a black background&#10;&#10;AI-generated content may be incorrect.">
            <a:extLst>
              <a:ext uri="{FF2B5EF4-FFF2-40B4-BE49-F238E27FC236}">
                <a16:creationId xmlns:a16="http://schemas.microsoft.com/office/drawing/2014/main" id="{49C4E4D7-8A08-E532-4FC2-00F6FC9F6CB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13801" y="5665819"/>
            <a:ext cx="1668786" cy="818108"/>
          </a:xfrm>
          <a:prstGeom prst="rect">
            <a:avLst/>
          </a:prstGeom>
        </p:spPr>
      </p:pic>
      <p:sp>
        <p:nvSpPr>
          <p:cNvPr id="9" name="TextBox 8">
            <a:extLst>
              <a:ext uri="{FF2B5EF4-FFF2-40B4-BE49-F238E27FC236}">
                <a16:creationId xmlns:a16="http://schemas.microsoft.com/office/drawing/2014/main" id="{3FA2D497-5F98-513B-47EF-66A2FE1B8668}"/>
              </a:ext>
            </a:extLst>
          </p:cNvPr>
          <p:cNvSpPr txBox="1"/>
          <p:nvPr userDrawn="1"/>
        </p:nvSpPr>
        <p:spPr>
          <a:xfrm>
            <a:off x="1502420" y="4218717"/>
            <a:ext cx="1545247" cy="523220"/>
          </a:xfrm>
          <a:prstGeom prst="rect">
            <a:avLst/>
          </a:prstGeom>
          <a:noFill/>
        </p:spPr>
        <p:txBody>
          <a:bodyPr wrap="square">
            <a:spAutoFit/>
          </a:bodyPr>
          <a:lstStyle/>
          <a:p>
            <a:pPr lvl="0" algn="ctr"/>
            <a:r>
              <a:rPr lang="en-US" sz="1400">
                <a:latin typeface="Lato" panose="020F0502020204030203" pitchFamily="34" charset="0"/>
                <a:ea typeface="Lato" panose="020F0502020204030203" pitchFamily="34" charset="0"/>
                <a:cs typeface="Lato" panose="020F0502020204030203" pitchFamily="34" charset="0"/>
              </a:rPr>
              <a:t>Scan to follow us on LinkedIn</a:t>
            </a:r>
          </a:p>
        </p:txBody>
      </p:sp>
      <p:sp>
        <p:nvSpPr>
          <p:cNvPr id="10" name="TextBox 9">
            <a:extLst>
              <a:ext uri="{FF2B5EF4-FFF2-40B4-BE49-F238E27FC236}">
                <a16:creationId xmlns:a16="http://schemas.microsoft.com/office/drawing/2014/main" id="{63370D84-F5BF-F0B7-41EC-9F7DE56CD17B}"/>
              </a:ext>
            </a:extLst>
          </p:cNvPr>
          <p:cNvSpPr txBox="1"/>
          <p:nvPr userDrawn="1"/>
        </p:nvSpPr>
        <p:spPr>
          <a:xfrm>
            <a:off x="5436042" y="4218717"/>
            <a:ext cx="1545247" cy="523220"/>
          </a:xfrm>
          <a:prstGeom prst="rect">
            <a:avLst/>
          </a:prstGeom>
          <a:noFill/>
        </p:spPr>
        <p:txBody>
          <a:bodyPr wrap="square">
            <a:spAutoFit/>
          </a:bodyPr>
          <a:lstStyle/>
          <a:p>
            <a:pPr lvl="0" algn="ctr"/>
            <a:r>
              <a:rPr lang="en-US" sz="1400">
                <a:latin typeface="Lato" panose="020F0502020204030203" pitchFamily="34" charset="0"/>
                <a:ea typeface="Lato" panose="020F0502020204030203" pitchFamily="34" charset="0"/>
                <a:cs typeface="Lato" panose="020F0502020204030203" pitchFamily="34" charset="0"/>
              </a:rPr>
              <a:t>Subscribe to our newsletters</a:t>
            </a:r>
          </a:p>
        </p:txBody>
      </p:sp>
      <p:pic>
        <p:nvPicPr>
          <p:cNvPr id="12" name="Graphic 11">
            <a:extLst>
              <a:ext uri="{FF2B5EF4-FFF2-40B4-BE49-F238E27FC236}">
                <a16:creationId xmlns:a16="http://schemas.microsoft.com/office/drawing/2014/main" id="{79C2C88A-0373-13E7-82F4-397BB6701BD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26739" y="1282354"/>
            <a:ext cx="2787062" cy="2774451"/>
          </a:xfrm>
          <a:prstGeom prst="rect">
            <a:avLst/>
          </a:prstGeom>
        </p:spPr>
      </p:pic>
      <p:sp>
        <p:nvSpPr>
          <p:cNvPr id="3" name="Text Placeholder 24">
            <a:extLst>
              <a:ext uri="{FF2B5EF4-FFF2-40B4-BE49-F238E27FC236}">
                <a16:creationId xmlns:a16="http://schemas.microsoft.com/office/drawing/2014/main" id="{91C58E54-DA1C-AF96-BD30-895D71211B5D}"/>
              </a:ext>
            </a:extLst>
          </p:cNvPr>
          <p:cNvSpPr>
            <a:spLocks noGrp="1"/>
          </p:cNvSpPr>
          <p:nvPr>
            <p:ph type="body" sz="quarter" idx="13" hasCustomPrompt="1"/>
          </p:nvPr>
        </p:nvSpPr>
        <p:spPr>
          <a:xfrm>
            <a:off x="747936" y="331958"/>
            <a:ext cx="7059634" cy="527063"/>
          </a:xfrm>
        </p:spPr>
        <p:txBody>
          <a:bodyPr/>
          <a:lstStyle>
            <a:lvl1pPr algn="ctr">
              <a:buFont typeface="Arial" panose="020B0604020202020204" pitchFamily="34" charset="0"/>
              <a:buNone/>
              <a:defRPr b="1">
                <a:solidFill>
                  <a:srgbClr val="516F86"/>
                </a:solidFill>
              </a:defRPr>
            </a:lvl1pPr>
          </a:lstStyle>
          <a:p>
            <a:pPr lvl="0"/>
            <a:r>
              <a:rPr lang="en-US"/>
              <a:t>Click to edit text</a:t>
            </a:r>
          </a:p>
        </p:txBody>
      </p:sp>
      <p:pic>
        <p:nvPicPr>
          <p:cNvPr id="5" name="Graphic 4">
            <a:extLst>
              <a:ext uri="{FF2B5EF4-FFF2-40B4-BE49-F238E27FC236}">
                <a16:creationId xmlns:a16="http://schemas.microsoft.com/office/drawing/2014/main" id="{9DBB1AFC-B4E6-E013-4E9C-8EEE3AC10F4D}"/>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805860" y="1281205"/>
            <a:ext cx="2788216" cy="2775600"/>
          </a:xfrm>
          <a:prstGeom prst="rect">
            <a:avLst/>
          </a:prstGeom>
        </p:spPr>
      </p:pic>
      <p:sp>
        <p:nvSpPr>
          <p:cNvPr id="6" name="Freeform 31">
            <a:extLst>
              <a:ext uri="{FF2B5EF4-FFF2-40B4-BE49-F238E27FC236}">
                <a16:creationId xmlns:a16="http://schemas.microsoft.com/office/drawing/2014/main" id="{E956D160-F1A1-992B-DA02-39626AAC9733}"/>
              </a:ext>
            </a:extLst>
          </p:cNvPr>
          <p:cNvSpPr>
            <a:spLocks noGrp="1"/>
          </p:cNvSpPr>
          <p:nvPr>
            <p:ph type="pic" sz="quarter" idx="10"/>
          </p:nvPr>
        </p:nvSpPr>
        <p:spPr>
          <a:xfrm>
            <a:off x="8517466" y="0"/>
            <a:ext cx="3674253" cy="6858000"/>
          </a:xfrm>
          <a:custGeom>
            <a:avLst/>
            <a:gdLst>
              <a:gd name="csX0" fmla="*/ 3051043 w 3674253"/>
              <a:gd name="csY0" fmla="*/ 0 h 6858000"/>
              <a:gd name="csX1" fmla="*/ 3674253 w 3674253"/>
              <a:gd name="csY1" fmla="*/ 0 h 6858000"/>
              <a:gd name="csX2" fmla="*/ 3674253 w 3674253"/>
              <a:gd name="csY2" fmla="*/ 6858000 h 6858000"/>
              <a:gd name="csX3" fmla="*/ 1904665 w 3674253"/>
              <a:gd name="csY3" fmla="*/ 6858000 h 6858000"/>
              <a:gd name="csX4" fmla="*/ 0 w 3674253"/>
              <a:gd name="csY4" fmla="*/ 4896714 h 6858000"/>
              <a:gd name="csX5" fmla="*/ 3051043 w 3674253"/>
              <a:gd name="csY5" fmla="*/ 0 h 6858000"/>
            </a:gdLst>
            <a:ahLst/>
            <a:cxnLst>
              <a:cxn ang="0">
                <a:pos x="csX0" y="csY0"/>
              </a:cxn>
              <a:cxn ang="0">
                <a:pos x="csX1" y="csY1"/>
              </a:cxn>
              <a:cxn ang="0">
                <a:pos x="csX2" y="csY2"/>
              </a:cxn>
              <a:cxn ang="0">
                <a:pos x="csX3" y="csY3"/>
              </a:cxn>
              <a:cxn ang="0">
                <a:pos x="csX4" y="csY4"/>
              </a:cxn>
              <a:cxn ang="0">
                <a:pos x="csX5" y="csY5"/>
              </a:cxn>
            </a:cxnLst>
            <a:rect l="l" t="t" r="r" b="b"/>
            <a:pathLst>
              <a:path w="3674253" h="6858000">
                <a:moveTo>
                  <a:pt x="3051043" y="0"/>
                </a:moveTo>
                <a:lnTo>
                  <a:pt x="3674253" y="0"/>
                </a:lnTo>
                <a:lnTo>
                  <a:pt x="3674253" y="6858000"/>
                </a:lnTo>
                <a:lnTo>
                  <a:pt x="1904665" y="6858000"/>
                </a:lnTo>
                <a:lnTo>
                  <a:pt x="0" y="4896714"/>
                </a:lnTo>
                <a:cubicBezTo>
                  <a:pt x="547403" y="3010726"/>
                  <a:pt x="1616446" y="1328211"/>
                  <a:pt x="3051043" y="0"/>
                </a:cubicBezTo>
                <a:close/>
              </a:path>
            </a:pathLst>
          </a:custGeom>
          <a:blipFill>
            <a:blip r:embed="rId7"/>
            <a:tile tx="0" ty="0" sx="100000" sy="100000" flip="none" algn="tl"/>
          </a:blipFill>
        </p:spPr>
        <p:txBody>
          <a:bodyPr wrap="square">
            <a:noAutofit/>
          </a:bodyPr>
          <a:lstStyle/>
          <a:p>
            <a:endParaRPr lang="en-US"/>
          </a:p>
        </p:txBody>
      </p:sp>
    </p:spTree>
    <p:extLst>
      <p:ext uri="{BB962C8B-B14F-4D97-AF65-F5344CB8AC3E}">
        <p14:creationId xmlns:p14="http://schemas.microsoft.com/office/powerpoint/2010/main" val="15184319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slide light 3">
    <p:spTree>
      <p:nvGrpSpPr>
        <p:cNvPr id="1" name=""/>
        <p:cNvGrpSpPr/>
        <p:nvPr/>
      </p:nvGrpSpPr>
      <p:grpSpPr>
        <a:xfrm>
          <a:off x="0" y="0"/>
          <a:ext cx="0" cy="0"/>
          <a:chOff x="0" y="0"/>
          <a:chExt cx="0" cy="0"/>
        </a:xfrm>
      </p:grpSpPr>
      <p:sp>
        <p:nvSpPr>
          <p:cNvPr id="2" name="Freeform 31">
            <a:extLst>
              <a:ext uri="{FF2B5EF4-FFF2-40B4-BE49-F238E27FC236}">
                <a16:creationId xmlns:a16="http://schemas.microsoft.com/office/drawing/2014/main" id="{3D7FC01C-A38C-03EA-E3B3-9C44338519F7}"/>
              </a:ext>
            </a:extLst>
          </p:cNvPr>
          <p:cNvSpPr>
            <a:spLocks noGrp="1"/>
          </p:cNvSpPr>
          <p:nvPr>
            <p:ph type="pic" sz="quarter" idx="10"/>
          </p:nvPr>
        </p:nvSpPr>
        <p:spPr>
          <a:xfrm>
            <a:off x="8517747" y="0"/>
            <a:ext cx="3674253" cy="6858000"/>
          </a:xfrm>
          <a:custGeom>
            <a:avLst/>
            <a:gdLst>
              <a:gd name="csX0" fmla="*/ 3051043 w 3674253"/>
              <a:gd name="csY0" fmla="*/ 0 h 6858000"/>
              <a:gd name="csX1" fmla="*/ 3674253 w 3674253"/>
              <a:gd name="csY1" fmla="*/ 0 h 6858000"/>
              <a:gd name="csX2" fmla="*/ 3674253 w 3674253"/>
              <a:gd name="csY2" fmla="*/ 6858000 h 6858000"/>
              <a:gd name="csX3" fmla="*/ 1904665 w 3674253"/>
              <a:gd name="csY3" fmla="*/ 6858000 h 6858000"/>
              <a:gd name="csX4" fmla="*/ 0 w 3674253"/>
              <a:gd name="csY4" fmla="*/ 4896714 h 6858000"/>
              <a:gd name="csX5" fmla="*/ 3051043 w 3674253"/>
              <a:gd name="csY5" fmla="*/ 0 h 6858000"/>
            </a:gdLst>
            <a:ahLst/>
            <a:cxnLst>
              <a:cxn ang="0">
                <a:pos x="csX0" y="csY0"/>
              </a:cxn>
              <a:cxn ang="0">
                <a:pos x="csX1" y="csY1"/>
              </a:cxn>
              <a:cxn ang="0">
                <a:pos x="csX2" y="csY2"/>
              </a:cxn>
              <a:cxn ang="0">
                <a:pos x="csX3" y="csY3"/>
              </a:cxn>
              <a:cxn ang="0">
                <a:pos x="csX4" y="csY4"/>
              </a:cxn>
              <a:cxn ang="0">
                <a:pos x="csX5" y="csY5"/>
              </a:cxn>
            </a:cxnLst>
            <a:rect l="l" t="t" r="r" b="b"/>
            <a:pathLst>
              <a:path w="3674253" h="6858000">
                <a:moveTo>
                  <a:pt x="3051043" y="0"/>
                </a:moveTo>
                <a:lnTo>
                  <a:pt x="3674253" y="0"/>
                </a:lnTo>
                <a:lnTo>
                  <a:pt x="3674253" y="6858000"/>
                </a:lnTo>
                <a:lnTo>
                  <a:pt x="1904665" y="6858000"/>
                </a:lnTo>
                <a:lnTo>
                  <a:pt x="0" y="4896714"/>
                </a:lnTo>
                <a:cubicBezTo>
                  <a:pt x="547403" y="3010726"/>
                  <a:pt x="1616446" y="1328211"/>
                  <a:pt x="3051043" y="0"/>
                </a:cubicBezTo>
                <a:close/>
              </a:path>
            </a:pathLst>
          </a:custGeom>
          <a:blipFill>
            <a:blip r:embed="rId2"/>
            <a:tile tx="0" ty="0" sx="100000" sy="100000" flip="none" algn="tl"/>
          </a:blipFill>
        </p:spPr>
        <p:txBody>
          <a:bodyPr wrap="square">
            <a:noAutofit/>
          </a:bodyPr>
          <a:lstStyle/>
          <a:p>
            <a:endParaRPr lang="en-US"/>
          </a:p>
        </p:txBody>
      </p:sp>
      <p:sp>
        <p:nvSpPr>
          <p:cNvPr id="20" name="Graphic 18">
            <a:extLst>
              <a:ext uri="{FF2B5EF4-FFF2-40B4-BE49-F238E27FC236}">
                <a16:creationId xmlns:a16="http://schemas.microsoft.com/office/drawing/2014/main" id="{F4369A8D-2E26-986B-8DC8-E5C9C99478D6}"/>
              </a:ext>
            </a:extLst>
          </p:cNvPr>
          <p:cNvSpPr>
            <a:spLocks/>
          </p:cNvSpPr>
          <p:nvPr/>
        </p:nvSpPr>
        <p:spPr>
          <a:xfrm>
            <a:off x="8517467" y="0"/>
            <a:ext cx="3674253" cy="6858000"/>
          </a:xfrm>
          <a:custGeom>
            <a:avLst/>
            <a:gdLst>
              <a:gd name="csX0" fmla="*/ 3674254 w 3674253"/>
              <a:gd name="csY0" fmla="*/ 6858000 h 6858000"/>
              <a:gd name="csX1" fmla="*/ 1904665 w 3674253"/>
              <a:gd name="csY1" fmla="*/ 6858000 h 6858000"/>
              <a:gd name="csX2" fmla="*/ 0 w 3674253"/>
              <a:gd name="csY2" fmla="*/ 4896714 h 6858000"/>
              <a:gd name="csX3" fmla="*/ 3051043 w 3674253"/>
              <a:gd name="csY3" fmla="*/ 0 h 6858000"/>
              <a:gd name="csX4" fmla="*/ 3674254 w 3674253"/>
              <a:gd name="csY4" fmla="*/ 0 h 6858000"/>
              <a:gd name="csX5" fmla="*/ 3674254 w 3674253"/>
              <a:gd name="csY5" fmla="*/ 6858000 h 6858000"/>
            </a:gdLst>
            <a:ahLst/>
            <a:cxnLst>
              <a:cxn ang="0">
                <a:pos x="csX0" y="csY0"/>
              </a:cxn>
              <a:cxn ang="0">
                <a:pos x="csX1" y="csY1"/>
              </a:cxn>
              <a:cxn ang="0">
                <a:pos x="csX2" y="csY2"/>
              </a:cxn>
              <a:cxn ang="0">
                <a:pos x="csX3" y="csY3"/>
              </a:cxn>
              <a:cxn ang="0">
                <a:pos x="csX4" y="csY4"/>
              </a:cxn>
              <a:cxn ang="0">
                <a:pos x="csX5" y="csY5"/>
              </a:cxn>
            </a:cxnLst>
            <a:rect l="l" t="t" r="r" b="b"/>
            <a:pathLst>
              <a:path w="3674253" h="6858000">
                <a:moveTo>
                  <a:pt x="3674254" y="6858000"/>
                </a:moveTo>
                <a:lnTo>
                  <a:pt x="1904665" y="6858000"/>
                </a:lnTo>
                <a:lnTo>
                  <a:pt x="0" y="4896714"/>
                </a:lnTo>
                <a:cubicBezTo>
                  <a:pt x="547403" y="3010726"/>
                  <a:pt x="1616446" y="1328211"/>
                  <a:pt x="3051043" y="0"/>
                </a:cubicBezTo>
                <a:lnTo>
                  <a:pt x="3674254" y="0"/>
                </a:lnTo>
                <a:lnTo>
                  <a:pt x="3674254" y="6858000"/>
                </a:lnTo>
                <a:close/>
              </a:path>
            </a:pathLst>
          </a:custGeom>
          <a:noFill/>
          <a:ln w="6334" cap="flat">
            <a:noFill/>
            <a:prstDash val="solid"/>
            <a:miter/>
          </a:ln>
        </p:spPr>
        <p:txBody>
          <a:bodyPr/>
          <a:lstStyle/>
          <a:p>
            <a:endParaRPr lang="en-US"/>
          </a:p>
        </p:txBody>
      </p:sp>
      <p:sp>
        <p:nvSpPr>
          <p:cNvPr id="25" name="Title 1">
            <a:extLst>
              <a:ext uri="{FF2B5EF4-FFF2-40B4-BE49-F238E27FC236}">
                <a16:creationId xmlns:a16="http://schemas.microsoft.com/office/drawing/2014/main" id="{607FEC6A-B7AB-713A-E5C8-B7D6A7A44399}"/>
              </a:ext>
            </a:extLst>
          </p:cNvPr>
          <p:cNvSpPr>
            <a:spLocks noGrp="1"/>
          </p:cNvSpPr>
          <p:nvPr>
            <p:ph type="ctrTitle" hasCustomPrompt="1"/>
          </p:nvPr>
        </p:nvSpPr>
        <p:spPr>
          <a:xfrm>
            <a:off x="617296" y="1391734"/>
            <a:ext cx="7687734" cy="2037266"/>
          </a:xfrm>
          <a:prstGeom prst="rect">
            <a:avLst/>
          </a:prstGeom>
        </p:spPr>
        <p:txBody>
          <a:bodyPr wrap="square" anchor="ctr" anchorCtr="1">
            <a:noAutofit/>
          </a:bodyPr>
          <a:lstStyle>
            <a:lvl1pPr marL="0" marR="0" indent="0" algn="ctr" defTabSz="914400" rtl="0" eaLnBrk="1" fontAlgn="auto" latinLnBrk="0" hangingPunct="1">
              <a:lnSpc>
                <a:spcPct val="90000"/>
              </a:lnSpc>
              <a:spcBef>
                <a:spcPct val="0"/>
              </a:spcBef>
              <a:spcAft>
                <a:spcPts val="0"/>
              </a:spcAft>
              <a:buClrTx/>
              <a:buSzTx/>
              <a:buFontTx/>
              <a:buNone/>
              <a:tabLst/>
              <a:defRPr sz="4000" cap="all" baseline="0"/>
            </a:lvl1pPr>
          </a:lstStyle>
          <a:p>
            <a:pPr lvl="0"/>
            <a:r>
              <a:rPr lang="en-US"/>
              <a:t>Click to edit text</a:t>
            </a:r>
          </a:p>
        </p:txBody>
      </p:sp>
      <p:sp>
        <p:nvSpPr>
          <p:cNvPr id="36" name="Text Placeholder 35">
            <a:extLst>
              <a:ext uri="{FF2B5EF4-FFF2-40B4-BE49-F238E27FC236}">
                <a16:creationId xmlns:a16="http://schemas.microsoft.com/office/drawing/2014/main" id="{D7CDCE8C-E6F6-E668-E0F0-F8BD90E213CD}"/>
              </a:ext>
            </a:extLst>
          </p:cNvPr>
          <p:cNvSpPr>
            <a:spLocks noGrp="1"/>
          </p:cNvSpPr>
          <p:nvPr>
            <p:ph type="body" sz="quarter" idx="11" hasCustomPrompt="1"/>
          </p:nvPr>
        </p:nvSpPr>
        <p:spPr>
          <a:xfrm>
            <a:off x="617538" y="4766264"/>
            <a:ext cx="7688262" cy="818108"/>
          </a:xfrm>
        </p:spPr>
        <p:txBody>
          <a:bodyPr/>
          <a:lstStyle>
            <a:lvl1pPr algn="ctr">
              <a:buNone/>
              <a:defRPr sz="1800"/>
            </a:lvl1pPr>
          </a:lstStyle>
          <a:p>
            <a:pPr lvl="0"/>
            <a:r>
              <a:rPr lang="en-US"/>
              <a:t>Add text or contact details</a:t>
            </a:r>
          </a:p>
        </p:txBody>
      </p:sp>
      <p:sp>
        <p:nvSpPr>
          <p:cNvPr id="37" name="Text Placeholder 24">
            <a:extLst>
              <a:ext uri="{FF2B5EF4-FFF2-40B4-BE49-F238E27FC236}">
                <a16:creationId xmlns:a16="http://schemas.microsoft.com/office/drawing/2014/main" id="{C490231F-8A56-1DF4-84E7-A23E066F6FF2}"/>
              </a:ext>
            </a:extLst>
          </p:cNvPr>
          <p:cNvSpPr>
            <a:spLocks noGrp="1"/>
          </p:cNvSpPr>
          <p:nvPr>
            <p:ph type="body" sz="quarter" idx="12" hasCustomPrompt="1"/>
          </p:nvPr>
        </p:nvSpPr>
        <p:spPr>
          <a:xfrm>
            <a:off x="617296" y="3538836"/>
            <a:ext cx="7686675" cy="527063"/>
          </a:xfrm>
        </p:spPr>
        <p:txBody>
          <a:bodyPr/>
          <a:lstStyle>
            <a:lvl1pPr algn="ctr">
              <a:buNone/>
              <a:defRPr b="1">
                <a:solidFill>
                  <a:srgbClr val="516F86">
                    <a:alpha val="50196"/>
                  </a:srgbClr>
                </a:solidFill>
              </a:defRPr>
            </a:lvl1pPr>
          </a:lstStyle>
          <a:p>
            <a:pPr lvl="0"/>
            <a:r>
              <a:rPr lang="en-US"/>
              <a:t>Click to add </a:t>
            </a:r>
            <a:r>
              <a:rPr lang="en-US" err="1"/>
              <a:t>url</a:t>
            </a:r>
            <a:r>
              <a:rPr lang="en-US"/>
              <a:t> or other text</a:t>
            </a:r>
          </a:p>
        </p:txBody>
      </p:sp>
      <p:pic>
        <p:nvPicPr>
          <p:cNvPr id="4" name="Picture 3" descr="A logo with a black background&#10;&#10;AI-generated content may be incorrect.">
            <a:extLst>
              <a:ext uri="{FF2B5EF4-FFF2-40B4-BE49-F238E27FC236}">
                <a16:creationId xmlns:a16="http://schemas.microsoft.com/office/drawing/2014/main" id="{FEEDF0B9-6D94-6DF6-EEC2-85DBAFE9654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13801" y="5665819"/>
            <a:ext cx="1668786" cy="818108"/>
          </a:xfrm>
          <a:prstGeom prst="rect">
            <a:avLst/>
          </a:prstGeom>
        </p:spPr>
      </p:pic>
    </p:spTree>
    <p:extLst>
      <p:ext uri="{BB962C8B-B14F-4D97-AF65-F5344CB8AC3E}">
        <p14:creationId xmlns:p14="http://schemas.microsoft.com/office/powerpoint/2010/main" val="30312783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slide dark 1">
    <p:bg>
      <p:bgPr>
        <a:solidFill>
          <a:srgbClr val="516F86"/>
        </a:solidFill>
        <a:effectLst/>
      </p:bgPr>
    </p:bg>
    <p:spTree>
      <p:nvGrpSpPr>
        <p:cNvPr id="1" name=""/>
        <p:cNvGrpSpPr/>
        <p:nvPr/>
      </p:nvGrpSpPr>
      <p:grpSpPr>
        <a:xfrm>
          <a:off x="0" y="0"/>
          <a:ext cx="0" cy="0"/>
          <a:chOff x="0" y="0"/>
          <a:chExt cx="0" cy="0"/>
        </a:xfrm>
      </p:grpSpPr>
      <p:sp>
        <p:nvSpPr>
          <p:cNvPr id="20" name="Graphic 18">
            <a:extLst>
              <a:ext uri="{FF2B5EF4-FFF2-40B4-BE49-F238E27FC236}">
                <a16:creationId xmlns:a16="http://schemas.microsoft.com/office/drawing/2014/main" id="{F4369A8D-2E26-986B-8DC8-E5C9C99478D6}"/>
              </a:ext>
            </a:extLst>
          </p:cNvPr>
          <p:cNvSpPr/>
          <p:nvPr/>
        </p:nvSpPr>
        <p:spPr>
          <a:xfrm>
            <a:off x="8517467" y="0"/>
            <a:ext cx="3674253" cy="6858000"/>
          </a:xfrm>
          <a:custGeom>
            <a:avLst/>
            <a:gdLst>
              <a:gd name="csX0" fmla="*/ 3674254 w 3674253"/>
              <a:gd name="csY0" fmla="*/ 6858000 h 6858000"/>
              <a:gd name="csX1" fmla="*/ 1904665 w 3674253"/>
              <a:gd name="csY1" fmla="*/ 6858000 h 6858000"/>
              <a:gd name="csX2" fmla="*/ 0 w 3674253"/>
              <a:gd name="csY2" fmla="*/ 4896714 h 6858000"/>
              <a:gd name="csX3" fmla="*/ 3051043 w 3674253"/>
              <a:gd name="csY3" fmla="*/ 0 h 6858000"/>
              <a:gd name="csX4" fmla="*/ 3674254 w 3674253"/>
              <a:gd name="csY4" fmla="*/ 0 h 6858000"/>
              <a:gd name="csX5" fmla="*/ 3674254 w 3674253"/>
              <a:gd name="csY5" fmla="*/ 6858000 h 6858000"/>
            </a:gdLst>
            <a:ahLst/>
            <a:cxnLst>
              <a:cxn ang="0">
                <a:pos x="csX0" y="csY0"/>
              </a:cxn>
              <a:cxn ang="0">
                <a:pos x="csX1" y="csY1"/>
              </a:cxn>
              <a:cxn ang="0">
                <a:pos x="csX2" y="csY2"/>
              </a:cxn>
              <a:cxn ang="0">
                <a:pos x="csX3" y="csY3"/>
              </a:cxn>
              <a:cxn ang="0">
                <a:pos x="csX4" y="csY4"/>
              </a:cxn>
              <a:cxn ang="0">
                <a:pos x="csX5" y="csY5"/>
              </a:cxn>
            </a:cxnLst>
            <a:rect l="l" t="t" r="r" b="b"/>
            <a:pathLst>
              <a:path w="3674253" h="6858000">
                <a:moveTo>
                  <a:pt x="3674254" y="6858000"/>
                </a:moveTo>
                <a:lnTo>
                  <a:pt x="1904665" y="6858000"/>
                </a:lnTo>
                <a:lnTo>
                  <a:pt x="0" y="4896714"/>
                </a:lnTo>
                <a:cubicBezTo>
                  <a:pt x="547403" y="3010726"/>
                  <a:pt x="1616446" y="1328211"/>
                  <a:pt x="3051043" y="0"/>
                </a:cubicBezTo>
                <a:lnTo>
                  <a:pt x="3674254" y="0"/>
                </a:lnTo>
                <a:lnTo>
                  <a:pt x="3674254" y="6858000"/>
                </a:lnTo>
                <a:close/>
              </a:path>
            </a:pathLst>
          </a:custGeom>
          <a:noFill/>
          <a:ln w="6334" cap="flat">
            <a:noFill/>
            <a:prstDash val="solid"/>
            <a:miter/>
          </a:ln>
        </p:spPr>
        <p:txBody>
          <a:bodyPr/>
          <a:lstStyle/>
          <a:p>
            <a:endParaRPr lang="en-US"/>
          </a:p>
        </p:txBody>
      </p:sp>
      <p:sp>
        <p:nvSpPr>
          <p:cNvPr id="25" name="Title 1">
            <a:extLst>
              <a:ext uri="{FF2B5EF4-FFF2-40B4-BE49-F238E27FC236}">
                <a16:creationId xmlns:a16="http://schemas.microsoft.com/office/drawing/2014/main" id="{607FEC6A-B7AB-713A-E5C8-B7D6A7A44399}"/>
              </a:ext>
            </a:extLst>
          </p:cNvPr>
          <p:cNvSpPr>
            <a:spLocks noGrp="1"/>
          </p:cNvSpPr>
          <p:nvPr>
            <p:ph type="ctrTitle" hasCustomPrompt="1"/>
          </p:nvPr>
        </p:nvSpPr>
        <p:spPr>
          <a:xfrm>
            <a:off x="617296" y="1391734"/>
            <a:ext cx="7687734" cy="2037266"/>
          </a:xfrm>
          <a:prstGeom prst="rect">
            <a:avLst/>
          </a:prstGeom>
        </p:spPr>
        <p:txBody>
          <a:bodyPr wrap="square" anchor="ctr" anchorCtr="1">
            <a:noAutofit/>
          </a:bodyPr>
          <a:lstStyle>
            <a:lvl1pPr algn="ctr">
              <a:defRPr sz="4000" cap="all" baseline="0">
                <a:solidFill>
                  <a:schemeClr val="bg1"/>
                </a:solidFill>
              </a:defRPr>
            </a:lvl1pPr>
          </a:lstStyle>
          <a:p>
            <a:pPr lvl="0"/>
            <a:r>
              <a:rPr lang="en-US"/>
              <a:t>Click to edit text</a:t>
            </a:r>
          </a:p>
        </p:txBody>
      </p:sp>
      <p:sp>
        <p:nvSpPr>
          <p:cNvPr id="4" name="Text Placeholder 3">
            <a:extLst>
              <a:ext uri="{FF2B5EF4-FFF2-40B4-BE49-F238E27FC236}">
                <a16:creationId xmlns:a16="http://schemas.microsoft.com/office/drawing/2014/main" id="{311DC127-627B-F32B-46C3-1BCA360145A7}"/>
              </a:ext>
            </a:extLst>
          </p:cNvPr>
          <p:cNvSpPr>
            <a:spLocks noGrp="1"/>
          </p:cNvSpPr>
          <p:nvPr>
            <p:ph type="body" sz="quarter" idx="11" hasCustomPrompt="1"/>
          </p:nvPr>
        </p:nvSpPr>
        <p:spPr>
          <a:xfrm>
            <a:off x="618353" y="4784778"/>
            <a:ext cx="7686675" cy="825131"/>
          </a:xfrm>
        </p:spPr>
        <p:txBody>
          <a:bodyPr/>
          <a:lstStyle>
            <a:lvl1pPr algn="ctr">
              <a:buNone/>
              <a:defRPr sz="1800">
                <a:solidFill>
                  <a:srgbClr val="FFFFFF"/>
                </a:solidFill>
              </a:defRPr>
            </a:lvl1pPr>
            <a:lvl2pPr>
              <a:buNone/>
              <a:defRPr/>
            </a:lvl2pPr>
          </a:lstStyle>
          <a:p>
            <a:pPr lvl="0"/>
            <a:r>
              <a:rPr lang="en-US"/>
              <a:t>Add text or contact details</a:t>
            </a:r>
          </a:p>
        </p:txBody>
      </p:sp>
      <p:sp>
        <p:nvSpPr>
          <p:cNvPr id="5" name="Text Placeholder 3">
            <a:extLst>
              <a:ext uri="{FF2B5EF4-FFF2-40B4-BE49-F238E27FC236}">
                <a16:creationId xmlns:a16="http://schemas.microsoft.com/office/drawing/2014/main" id="{1E3D1AB5-DFB3-95B7-F6B0-D6F4D16B5F66}"/>
              </a:ext>
            </a:extLst>
          </p:cNvPr>
          <p:cNvSpPr>
            <a:spLocks noGrp="1"/>
          </p:cNvSpPr>
          <p:nvPr>
            <p:ph type="body" sz="quarter" idx="12" hasCustomPrompt="1"/>
          </p:nvPr>
        </p:nvSpPr>
        <p:spPr>
          <a:xfrm>
            <a:off x="617015" y="3553777"/>
            <a:ext cx="7686675" cy="627063"/>
          </a:xfrm>
        </p:spPr>
        <p:txBody>
          <a:bodyPr/>
          <a:lstStyle>
            <a:lvl1pPr algn="ctr">
              <a:buNone/>
              <a:defRPr>
                <a:solidFill>
                  <a:srgbClr val="FFFFFF">
                    <a:alpha val="30000"/>
                  </a:srgbClr>
                </a:solidFill>
              </a:defRPr>
            </a:lvl1pPr>
            <a:lvl2pPr>
              <a:buNone/>
              <a:defRPr/>
            </a:lvl2pPr>
          </a:lstStyle>
          <a:p>
            <a:pPr lvl="0"/>
            <a:r>
              <a:rPr lang="en-US"/>
              <a:t>Click to add </a:t>
            </a:r>
            <a:r>
              <a:rPr lang="en-US" err="1"/>
              <a:t>url</a:t>
            </a:r>
            <a:r>
              <a:rPr lang="en-US"/>
              <a:t> or other text</a:t>
            </a:r>
          </a:p>
        </p:txBody>
      </p:sp>
      <p:pic>
        <p:nvPicPr>
          <p:cNvPr id="7" name="Picture 6" descr="A logo with a black background&#10;&#10;AI-generated content may be incorrect.">
            <a:extLst>
              <a:ext uri="{FF2B5EF4-FFF2-40B4-BE49-F238E27FC236}">
                <a16:creationId xmlns:a16="http://schemas.microsoft.com/office/drawing/2014/main" id="{F0C69C1F-90CB-F147-7228-8DB37E8542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14082" y="5658795"/>
            <a:ext cx="1683114" cy="825132"/>
          </a:xfrm>
          <a:prstGeom prst="rect">
            <a:avLst/>
          </a:prstGeom>
        </p:spPr>
      </p:pic>
      <p:sp>
        <p:nvSpPr>
          <p:cNvPr id="3" name="Freeform 1">
            <a:extLst>
              <a:ext uri="{FF2B5EF4-FFF2-40B4-BE49-F238E27FC236}">
                <a16:creationId xmlns:a16="http://schemas.microsoft.com/office/drawing/2014/main" id="{22F48D39-4E4E-11F7-267D-0752F903E9AF}"/>
              </a:ext>
            </a:extLst>
          </p:cNvPr>
          <p:cNvSpPr>
            <a:spLocks noGrp="1"/>
          </p:cNvSpPr>
          <p:nvPr>
            <p:ph type="pic" sz="quarter" idx="10"/>
          </p:nvPr>
        </p:nvSpPr>
        <p:spPr>
          <a:xfrm>
            <a:off x="8516127" y="0"/>
            <a:ext cx="3674253" cy="6858000"/>
          </a:xfrm>
          <a:custGeom>
            <a:avLst/>
            <a:gdLst>
              <a:gd name="csX0" fmla="*/ 3051043 w 3674253"/>
              <a:gd name="csY0" fmla="*/ 0 h 6858000"/>
              <a:gd name="csX1" fmla="*/ 3674253 w 3674253"/>
              <a:gd name="csY1" fmla="*/ 0 h 6858000"/>
              <a:gd name="csX2" fmla="*/ 3674253 w 3674253"/>
              <a:gd name="csY2" fmla="*/ 6858000 h 6858000"/>
              <a:gd name="csX3" fmla="*/ 1904665 w 3674253"/>
              <a:gd name="csY3" fmla="*/ 6858000 h 6858000"/>
              <a:gd name="csX4" fmla="*/ 0 w 3674253"/>
              <a:gd name="csY4" fmla="*/ 4896714 h 6858000"/>
              <a:gd name="csX5" fmla="*/ 3051043 w 3674253"/>
              <a:gd name="csY5" fmla="*/ 0 h 6858000"/>
            </a:gdLst>
            <a:ahLst/>
            <a:cxnLst>
              <a:cxn ang="0">
                <a:pos x="csX0" y="csY0"/>
              </a:cxn>
              <a:cxn ang="0">
                <a:pos x="csX1" y="csY1"/>
              </a:cxn>
              <a:cxn ang="0">
                <a:pos x="csX2" y="csY2"/>
              </a:cxn>
              <a:cxn ang="0">
                <a:pos x="csX3" y="csY3"/>
              </a:cxn>
              <a:cxn ang="0">
                <a:pos x="csX4" y="csY4"/>
              </a:cxn>
              <a:cxn ang="0">
                <a:pos x="csX5" y="csY5"/>
              </a:cxn>
            </a:cxnLst>
            <a:rect l="l" t="t" r="r" b="b"/>
            <a:pathLst>
              <a:path w="3674253" h="6858000">
                <a:moveTo>
                  <a:pt x="3051043" y="0"/>
                </a:moveTo>
                <a:lnTo>
                  <a:pt x="3674253" y="0"/>
                </a:lnTo>
                <a:lnTo>
                  <a:pt x="3674253" y="6858000"/>
                </a:lnTo>
                <a:lnTo>
                  <a:pt x="1904665" y="6858000"/>
                </a:lnTo>
                <a:lnTo>
                  <a:pt x="0" y="4896714"/>
                </a:lnTo>
                <a:cubicBezTo>
                  <a:pt x="547403" y="3010726"/>
                  <a:pt x="1616446" y="1328211"/>
                  <a:pt x="3051043" y="0"/>
                </a:cubicBezTo>
                <a:close/>
              </a:path>
            </a:pathLst>
          </a:custGeom>
          <a:blipFill>
            <a:blip r:embed="rId3"/>
            <a:tile tx="0" ty="0" sx="100000" sy="100000" flip="none" algn="tl"/>
          </a:blipFill>
        </p:spPr>
        <p:txBody>
          <a:bodyPr wrap="square">
            <a:noAutofit/>
          </a:bodyPr>
          <a:lstStyle/>
          <a:p>
            <a:endParaRPr lang="en-US"/>
          </a:p>
        </p:txBody>
      </p:sp>
    </p:spTree>
    <p:extLst>
      <p:ext uri="{BB962C8B-B14F-4D97-AF65-F5344CB8AC3E}">
        <p14:creationId xmlns:p14="http://schemas.microsoft.com/office/powerpoint/2010/main" val="17286490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908137" y="6402460"/>
            <a:ext cx="421543"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330EA680-D336-4FF7-8B7A-9848BB0A1C32}" type="slidenum">
              <a:rPr lang="en-US" smtClean="0"/>
              <a:pPr/>
              <a:t>‹nr.›</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 name="Title Placeholder 6">
            <a:extLst>
              <a:ext uri="{FF2B5EF4-FFF2-40B4-BE49-F238E27FC236}">
                <a16:creationId xmlns:a16="http://schemas.microsoft.com/office/drawing/2014/main" id="{11763758-17C1-0566-BC27-701209166202}"/>
              </a:ext>
            </a:extLst>
          </p:cNvPr>
          <p:cNvSpPr>
            <a:spLocks noGrp="1"/>
          </p:cNvSpPr>
          <p:nvPr>
            <p:ph type="title"/>
          </p:nvPr>
        </p:nvSpPr>
        <p:spPr>
          <a:xfrm>
            <a:off x="641253" y="527562"/>
            <a:ext cx="6322255" cy="1325563"/>
          </a:xfrm>
          <a:prstGeom prst="rect">
            <a:avLst/>
          </a:prstGeom>
        </p:spPr>
        <p:txBody>
          <a:bodyPr vert="horz" lIns="91440" tIns="45720" rIns="91440" bIns="45720" rtlCol="0" anchor="ctr">
            <a:normAutofit/>
          </a:bodyPr>
          <a:lstStyle/>
          <a:p>
            <a:r>
              <a:rPr lang="en-US"/>
              <a:t>INSTRUCTION</a:t>
            </a:r>
          </a:p>
        </p:txBody>
      </p:sp>
      <p:sp>
        <p:nvSpPr>
          <p:cNvPr id="8" name="Text Placeholder 7">
            <a:extLst>
              <a:ext uri="{FF2B5EF4-FFF2-40B4-BE49-F238E27FC236}">
                <a16:creationId xmlns:a16="http://schemas.microsoft.com/office/drawing/2014/main" id="{E559884D-1B0B-145C-41AA-A4D55AE95936}"/>
              </a:ext>
            </a:extLst>
          </p:cNvPr>
          <p:cNvSpPr>
            <a:spLocks noGrp="1"/>
          </p:cNvSpPr>
          <p:nvPr>
            <p:ph type="body" idx="1"/>
          </p:nvPr>
        </p:nvSpPr>
        <p:spPr>
          <a:xfrm>
            <a:off x="641253" y="1952123"/>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263233439"/>
      </p:ext>
    </p:extLst>
  </p:cSld>
  <p:clrMap bg1="lt1" tx1="dk1" bg2="lt2" tx2="dk2" accent1="accent1" accent2="accent2" accent3="accent3" accent4="accent4" accent5="accent5" accent6="accent6" hlink="hlink" folHlink="folHlink"/>
  <p:sldLayoutIdLst>
    <p:sldLayoutId id="2147483849" r:id="rId1"/>
    <p:sldLayoutId id="2147483871" r:id="rId2"/>
  </p:sldLayoutIdLst>
  <p:txStyles>
    <p:title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ahom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ahom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ahom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908137" y="6402460"/>
            <a:ext cx="421543"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330EA680-D336-4FF7-8B7A-9848BB0A1C32}" type="slidenum">
              <a:rPr lang="en-US" smtClean="0"/>
              <a:pPr/>
              <a:t>‹nr.›</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 name="Title Placeholder 6">
            <a:extLst>
              <a:ext uri="{FF2B5EF4-FFF2-40B4-BE49-F238E27FC236}">
                <a16:creationId xmlns:a16="http://schemas.microsoft.com/office/drawing/2014/main" id="{11763758-17C1-0566-BC27-701209166202}"/>
              </a:ext>
            </a:extLst>
          </p:cNvPr>
          <p:cNvSpPr>
            <a:spLocks noGrp="1"/>
          </p:cNvSpPr>
          <p:nvPr>
            <p:ph type="title"/>
          </p:nvPr>
        </p:nvSpPr>
        <p:spPr>
          <a:xfrm>
            <a:off x="641253" y="527562"/>
            <a:ext cx="6322255" cy="1325563"/>
          </a:xfrm>
          <a:prstGeom prst="rect">
            <a:avLst/>
          </a:prstGeom>
        </p:spPr>
        <p:txBody>
          <a:bodyPr vert="horz" lIns="91440" tIns="45720" rIns="91440" bIns="45720" rtlCol="0" anchor="ctr">
            <a:normAutofit/>
          </a:bodyPr>
          <a:lstStyle/>
          <a:p>
            <a:r>
              <a:rPr lang="en-US"/>
              <a:t>Title slides</a:t>
            </a:r>
          </a:p>
        </p:txBody>
      </p:sp>
      <p:sp>
        <p:nvSpPr>
          <p:cNvPr id="8" name="Text Placeholder 7">
            <a:extLst>
              <a:ext uri="{FF2B5EF4-FFF2-40B4-BE49-F238E27FC236}">
                <a16:creationId xmlns:a16="http://schemas.microsoft.com/office/drawing/2014/main" id="{E559884D-1B0B-145C-41AA-A4D55AE95936}"/>
              </a:ext>
            </a:extLst>
          </p:cNvPr>
          <p:cNvSpPr>
            <a:spLocks noGrp="1"/>
          </p:cNvSpPr>
          <p:nvPr>
            <p:ph type="body" idx="1"/>
          </p:nvPr>
        </p:nvSpPr>
        <p:spPr>
          <a:xfrm>
            <a:off x="641253" y="1952123"/>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622715"/>
      </p:ext>
    </p:extLst>
  </p:cSld>
  <p:clrMap bg1="lt1" tx1="dk1" bg2="lt2" tx2="dk2" accent1="accent1" accent2="accent2" accent3="accent3" accent4="accent4" accent5="accent5" accent6="accent6" hlink="hlink" folHlink="folHlink"/>
  <p:sldLayoutIdLst>
    <p:sldLayoutId id="2147483762" r:id="rId1"/>
    <p:sldLayoutId id="2147483739" r:id="rId2"/>
    <p:sldLayoutId id="2147483662" r:id="rId3"/>
    <p:sldLayoutId id="2147483689" r:id="rId4"/>
    <p:sldLayoutId id="2147483759" r:id="rId5"/>
    <p:sldLayoutId id="2147483760" r:id="rId6"/>
    <p:sldLayoutId id="2147483873" r:id="rId7"/>
    <p:sldLayoutId id="2147483877" r:id="rId8"/>
    <p:sldLayoutId id="2147483878" r:id="rId9"/>
  </p:sldLayoutIdLst>
  <p:txStyles>
    <p:title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ahom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ahom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ahom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908137" y="6402460"/>
            <a:ext cx="421543"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330EA680-D336-4FF7-8B7A-9848BB0A1C32}" type="slidenum">
              <a:rPr lang="en-US" smtClean="0"/>
              <a:pPr/>
              <a:t>‹nr.›</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 name="Title Placeholder 6">
            <a:extLst>
              <a:ext uri="{FF2B5EF4-FFF2-40B4-BE49-F238E27FC236}">
                <a16:creationId xmlns:a16="http://schemas.microsoft.com/office/drawing/2014/main" id="{11763758-17C1-0566-BC27-701209166202}"/>
              </a:ext>
            </a:extLst>
          </p:cNvPr>
          <p:cNvSpPr>
            <a:spLocks noGrp="1"/>
          </p:cNvSpPr>
          <p:nvPr>
            <p:ph type="title"/>
          </p:nvPr>
        </p:nvSpPr>
        <p:spPr>
          <a:xfrm>
            <a:off x="641253" y="527562"/>
            <a:ext cx="6322255" cy="1325563"/>
          </a:xfrm>
          <a:prstGeom prst="rect">
            <a:avLst/>
          </a:prstGeom>
        </p:spPr>
        <p:txBody>
          <a:bodyPr vert="horz" lIns="91440" tIns="45720" rIns="91440" bIns="45720" rtlCol="0" anchor="ctr">
            <a:normAutofit/>
          </a:bodyPr>
          <a:lstStyle/>
          <a:p>
            <a:r>
              <a:rPr lang="en-US"/>
              <a:t>Slides for text</a:t>
            </a:r>
          </a:p>
        </p:txBody>
      </p:sp>
      <p:sp>
        <p:nvSpPr>
          <p:cNvPr id="8" name="Text Placeholder 7">
            <a:extLst>
              <a:ext uri="{FF2B5EF4-FFF2-40B4-BE49-F238E27FC236}">
                <a16:creationId xmlns:a16="http://schemas.microsoft.com/office/drawing/2014/main" id="{E559884D-1B0B-145C-41AA-A4D55AE95936}"/>
              </a:ext>
            </a:extLst>
          </p:cNvPr>
          <p:cNvSpPr>
            <a:spLocks noGrp="1"/>
          </p:cNvSpPr>
          <p:nvPr>
            <p:ph type="body" idx="1"/>
          </p:nvPr>
        </p:nvSpPr>
        <p:spPr>
          <a:xfrm>
            <a:off x="641253" y="195212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0375977"/>
      </p:ext>
    </p:extLst>
  </p:cSld>
  <p:clrMap bg1="lt1" tx1="dk1" bg2="lt2" tx2="dk2" accent1="accent1" accent2="accent2" accent3="accent3" accent4="accent4" accent5="accent5" accent6="accent6" hlink="hlink" folHlink="folHlink"/>
  <p:sldLayoutIdLst>
    <p:sldLayoutId id="2147483867" r:id="rId1"/>
    <p:sldLayoutId id="2147483865" r:id="rId2"/>
    <p:sldLayoutId id="2147483868" r:id="rId3"/>
    <p:sldLayoutId id="2147483866" r:id="rId4"/>
    <p:sldLayoutId id="2147483869" r:id="rId5"/>
    <p:sldLayoutId id="2147483857" r:id="rId6"/>
    <p:sldLayoutId id="2147483860" r:id="rId7"/>
    <p:sldLayoutId id="2147483862" r:id="rId8"/>
    <p:sldLayoutId id="2147483870" r:id="rId9"/>
    <p:sldLayoutId id="2147483864" r:id="rId10"/>
    <p:sldLayoutId id="2147483686" r:id="rId11"/>
    <p:sldLayoutId id="2147483858" r:id="rId12"/>
    <p:sldLayoutId id="2147483861" r:id="rId13"/>
    <p:sldLayoutId id="2147483859" r:id="rId14"/>
    <p:sldLayoutId id="2147483729" r:id="rId15"/>
    <p:sldLayoutId id="2147483728" r:id="rId16"/>
    <p:sldLayoutId id="2147483872" r:id="rId17"/>
    <p:sldLayoutId id="2147483879" r:id="rId18"/>
    <p:sldLayoutId id="2147483880" r:id="rId19"/>
  </p:sldLayoutIdLst>
  <p:txStyles>
    <p:title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ahom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ahom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ahom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908137" y="6402460"/>
            <a:ext cx="421543"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330EA680-D336-4FF7-8B7A-9848BB0A1C32}" type="slidenum">
              <a:rPr lang="en-US" smtClean="0"/>
              <a:pPr/>
              <a:t>‹nr.›</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 name="Title Placeholder 6">
            <a:extLst>
              <a:ext uri="{FF2B5EF4-FFF2-40B4-BE49-F238E27FC236}">
                <a16:creationId xmlns:a16="http://schemas.microsoft.com/office/drawing/2014/main" id="{11763758-17C1-0566-BC27-701209166202}"/>
              </a:ext>
            </a:extLst>
          </p:cNvPr>
          <p:cNvSpPr>
            <a:spLocks noGrp="1"/>
          </p:cNvSpPr>
          <p:nvPr>
            <p:ph type="title"/>
          </p:nvPr>
        </p:nvSpPr>
        <p:spPr>
          <a:xfrm>
            <a:off x="641253" y="527562"/>
            <a:ext cx="6322255" cy="1325563"/>
          </a:xfrm>
          <a:prstGeom prst="rect">
            <a:avLst/>
          </a:prstGeom>
        </p:spPr>
        <p:txBody>
          <a:bodyPr vert="horz" lIns="91440" tIns="45720" rIns="91440" bIns="45720" rtlCol="0" anchor="ctr">
            <a:normAutofit/>
          </a:bodyPr>
          <a:lstStyle/>
          <a:p>
            <a:r>
              <a:rPr lang="en-US"/>
              <a:t>Question slides</a:t>
            </a:r>
          </a:p>
        </p:txBody>
      </p:sp>
      <p:sp>
        <p:nvSpPr>
          <p:cNvPr id="8" name="Text Placeholder 7">
            <a:extLst>
              <a:ext uri="{FF2B5EF4-FFF2-40B4-BE49-F238E27FC236}">
                <a16:creationId xmlns:a16="http://schemas.microsoft.com/office/drawing/2014/main" id="{E559884D-1B0B-145C-41AA-A4D55AE95936}"/>
              </a:ext>
            </a:extLst>
          </p:cNvPr>
          <p:cNvSpPr>
            <a:spLocks noGrp="1"/>
          </p:cNvSpPr>
          <p:nvPr>
            <p:ph type="body" idx="1"/>
          </p:nvPr>
        </p:nvSpPr>
        <p:spPr>
          <a:xfrm>
            <a:off x="641253" y="195212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9947244"/>
      </p:ext>
    </p:extLst>
  </p:cSld>
  <p:clrMap bg1="lt1" tx1="dk1" bg2="lt2" tx2="dk2" accent1="accent1" accent2="accent2" accent3="accent3" accent4="accent4" accent5="accent5" accent6="accent6" hlink="hlink" folHlink="folHlink"/>
  <p:sldLayoutIdLst>
    <p:sldLayoutId id="2147483700" r:id="rId1"/>
    <p:sldLayoutId id="2147483701" r:id="rId2"/>
  </p:sldLayoutIdLst>
  <p:txStyles>
    <p:title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ahom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ahom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ahom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908137" y="6402460"/>
            <a:ext cx="421543"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330EA680-D336-4FF7-8B7A-9848BB0A1C32}" type="slidenum">
              <a:rPr lang="en-US" smtClean="0"/>
              <a:pPr/>
              <a:t>‹nr.›</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 name="Title Placeholder 6">
            <a:extLst>
              <a:ext uri="{FF2B5EF4-FFF2-40B4-BE49-F238E27FC236}">
                <a16:creationId xmlns:a16="http://schemas.microsoft.com/office/drawing/2014/main" id="{11763758-17C1-0566-BC27-701209166202}"/>
              </a:ext>
            </a:extLst>
          </p:cNvPr>
          <p:cNvSpPr>
            <a:spLocks noGrp="1"/>
          </p:cNvSpPr>
          <p:nvPr>
            <p:ph type="title"/>
          </p:nvPr>
        </p:nvSpPr>
        <p:spPr>
          <a:xfrm>
            <a:off x="641253" y="527562"/>
            <a:ext cx="6322255" cy="1325563"/>
          </a:xfrm>
          <a:prstGeom prst="rect">
            <a:avLst/>
          </a:prstGeom>
        </p:spPr>
        <p:txBody>
          <a:bodyPr vert="horz" lIns="91440" tIns="45720" rIns="91440" bIns="45720" rtlCol="0" anchor="ctr">
            <a:normAutofit/>
          </a:bodyPr>
          <a:lstStyle/>
          <a:p>
            <a:r>
              <a:rPr lang="en-US"/>
              <a:t>Thank you slides</a:t>
            </a:r>
          </a:p>
        </p:txBody>
      </p:sp>
      <p:sp>
        <p:nvSpPr>
          <p:cNvPr id="8" name="Text Placeholder 7">
            <a:extLst>
              <a:ext uri="{FF2B5EF4-FFF2-40B4-BE49-F238E27FC236}">
                <a16:creationId xmlns:a16="http://schemas.microsoft.com/office/drawing/2014/main" id="{E559884D-1B0B-145C-41AA-A4D55AE95936}"/>
              </a:ext>
            </a:extLst>
          </p:cNvPr>
          <p:cNvSpPr>
            <a:spLocks noGrp="1"/>
          </p:cNvSpPr>
          <p:nvPr>
            <p:ph type="body" idx="1"/>
          </p:nvPr>
        </p:nvSpPr>
        <p:spPr>
          <a:xfrm>
            <a:off x="641253" y="195212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0152615"/>
      </p:ext>
    </p:extLst>
  </p:cSld>
  <p:clrMap bg1="lt1" tx1="dk1" bg2="lt2" tx2="dk2" accent1="accent1" accent2="accent2" accent3="accent3" accent4="accent4" accent5="accent5" accent6="accent6" hlink="hlink" folHlink="folHlink"/>
  <p:sldLayoutIdLst>
    <p:sldLayoutId id="2147483752" r:id="rId1"/>
    <p:sldLayoutId id="2147483754" r:id="rId2"/>
    <p:sldLayoutId id="2147483722" r:id="rId3"/>
  </p:sldLayoutIdLst>
  <p:txStyles>
    <p:title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ahom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ahom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ahom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ahom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sv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png"/></Relationships>
</file>

<file path=ppt/slides/_rels/slide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image" Target="../media/image43.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7.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49.sv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0.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53.svg"/><Relationship Id="rId4" Type="http://schemas.openxmlformats.org/officeDocument/2006/relationships/image" Target="../media/image52.svg"/></Relationships>
</file>

<file path=ppt/slides/_rels/slide1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jpeg"/><Relationship Id="rId1" Type="http://schemas.openxmlformats.org/officeDocument/2006/relationships/slideLayout" Target="../slideLayouts/slideLayout17.xml"/><Relationship Id="rId5" Type="http://schemas.openxmlformats.org/officeDocument/2006/relationships/image" Target="../media/image57.svg"/><Relationship Id="rId4" Type="http://schemas.openxmlformats.org/officeDocument/2006/relationships/image" Target="../media/image56.svg"/></Relationships>
</file>

<file path=ppt/slides/_rels/slide17.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svg"/><Relationship Id="rId1" Type="http://schemas.openxmlformats.org/officeDocument/2006/relationships/slideLayout" Target="../slideLayouts/slideLayout17.xml"/><Relationship Id="rId5" Type="http://schemas.openxmlformats.org/officeDocument/2006/relationships/image" Target="../media/image57.svg"/><Relationship Id="rId4" Type="http://schemas.openxmlformats.org/officeDocument/2006/relationships/image" Target="../media/image60.svg"/></Relationships>
</file>

<file path=ppt/slides/_rels/slide18.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svg"/><Relationship Id="rId3" Type="http://schemas.openxmlformats.org/officeDocument/2006/relationships/image" Target="../media/image62.svg"/><Relationship Id="rId7" Type="http://schemas.openxmlformats.org/officeDocument/2006/relationships/image" Target="../media/image66.svg"/><Relationship Id="rId12" Type="http://schemas.openxmlformats.org/officeDocument/2006/relationships/image" Target="../media/image71.svg"/><Relationship Id="rId2" Type="http://schemas.openxmlformats.org/officeDocument/2006/relationships/image" Target="../media/image61.svg"/><Relationship Id="rId1" Type="http://schemas.openxmlformats.org/officeDocument/2006/relationships/slideLayout" Target="../slideLayouts/slideLayout25.xml"/><Relationship Id="rId6" Type="http://schemas.openxmlformats.org/officeDocument/2006/relationships/image" Target="../media/image65.svg"/><Relationship Id="rId11" Type="http://schemas.openxmlformats.org/officeDocument/2006/relationships/image" Target="../media/image70.svg"/><Relationship Id="rId5" Type="http://schemas.openxmlformats.org/officeDocument/2006/relationships/image" Target="../media/image64.sv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svg"/><Relationship Id="rId14" Type="http://schemas.openxmlformats.org/officeDocument/2006/relationships/image" Target="../media/image73.sv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4.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3" Type="http://schemas.openxmlformats.org/officeDocument/2006/relationships/hyperlink" Target="https://www.vias.be/newsroom/?utm_source=email_signature&amp;utm_medium=email&amp;utm_campaign=bob_summer_2026" TargetMode="External"/><Relationship Id="rId2" Type="http://schemas.openxmlformats.org/officeDocument/2006/relationships/image" Target="../media/image81.jpeg"/><Relationship Id="rId1" Type="http://schemas.openxmlformats.org/officeDocument/2006/relationships/slideLayout" Target="../slideLayouts/slideLayout33.xml"/><Relationship Id="rId4"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570CA3B-DA56-B211-966D-267D7A8A8BA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a:fillRect/>
          </a:stretch>
        </p:blipFill>
        <p:spPr>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4"/>
            <a:tile tx="0" ty="0" sx="100000" sy="100000" flip="none" algn="tl"/>
          </a:blipFill>
        </p:spPr>
      </p:pic>
      <p:sp>
        <p:nvSpPr>
          <p:cNvPr id="3" name="Title 2">
            <a:extLst>
              <a:ext uri="{FF2B5EF4-FFF2-40B4-BE49-F238E27FC236}">
                <a16:creationId xmlns:a16="http://schemas.microsoft.com/office/drawing/2014/main" id="{993C70FB-4478-0688-3950-68925C46A60C}"/>
              </a:ext>
            </a:extLst>
          </p:cNvPr>
          <p:cNvSpPr>
            <a:spLocks noGrp="1"/>
          </p:cNvSpPr>
          <p:nvPr>
            <p:ph type="ctrTitle"/>
          </p:nvPr>
        </p:nvSpPr>
        <p:spPr>
          <a:xfrm>
            <a:off x="145225" y="1133828"/>
            <a:ext cx="9832157" cy="931334"/>
          </a:xfrm>
        </p:spPr>
        <p:txBody>
          <a:bodyPr/>
          <a:lstStyle/>
          <a:p>
            <a:r>
              <a:rPr lang="en-GB" noProof="0" dirty="0"/>
              <a:t>Alcohol ignition interlock program in </a:t>
            </a:r>
          </a:p>
        </p:txBody>
      </p:sp>
      <p:pic>
        <p:nvPicPr>
          <p:cNvPr id="2" name="Picture 4" descr="Belgium national football team 2018 World Cup Hat Cap, coupe du monde, hat,  belgium, world Cup png | PNGWing">
            <a:extLst>
              <a:ext uri="{FF2B5EF4-FFF2-40B4-BE49-F238E27FC236}">
                <a16:creationId xmlns:a16="http://schemas.microsoft.com/office/drawing/2014/main" id="{7684E4AE-D251-4D7A-1A08-64D83F95D3AC}"/>
              </a:ext>
            </a:extLst>
          </p:cNvPr>
          <p:cNvPicPr>
            <a:picLocks noChangeAspect="1" noChangeArrowheads="1"/>
          </p:cNvPicPr>
          <p:nvPr/>
        </p:nvPicPr>
        <p:blipFill>
          <a:blip r:embed="rId5">
            <a:alphaModFix amt="65000"/>
            <a:extLst>
              <a:ext uri="{BEBA8EAE-BF5A-486C-A8C5-ECC9F3942E4B}">
                <a14:imgProps xmlns:a14="http://schemas.microsoft.com/office/drawing/2010/main">
                  <a14:imgLayer r:embed="rId6">
                    <a14:imgEffect>
                      <a14:backgroundRemoval t="10000" b="90000" l="10000" r="90000">
                        <a14:backgroundMark x1="9457" y1="8217" x2="10870" y2="42481"/>
                        <a14:backgroundMark x1="31196" y1="25736" x2="20000" y2="69767"/>
                        <a14:backgroundMark x1="20000" y1="69767" x2="26848" y2="86357"/>
                        <a14:backgroundMark x1="26848" y1="86357" x2="44022" y2="92868"/>
                        <a14:backgroundMark x1="44022" y1="92868" x2="57826" y2="92868"/>
                        <a14:backgroundMark x1="57826" y1="92868" x2="77391" y2="83101"/>
                        <a14:backgroundMark x1="77391" y1="83101" x2="83370" y2="73178"/>
                        <a14:backgroundMark x1="83370" y1="73178" x2="84022" y2="53023"/>
                        <a14:backgroundMark x1="84022" y1="53023" x2="80652" y2="40310"/>
                        <a14:backgroundMark x1="80652" y1="40310" x2="65761" y2="19535"/>
                        <a14:backgroundMark x1="65761" y1="19535" x2="53478" y2="13178"/>
                        <a14:backgroundMark x1="53478" y1="13178" x2="42826" y2="12868"/>
                        <a14:backgroundMark x1="42826" y1="12868" x2="35435" y2="17829"/>
                        <a14:backgroundMark x1="35435" y1="17829" x2="30435" y2="23721"/>
                        <a14:backgroundMark x1="30435" y1="23721" x2="29457" y2="28062"/>
                      </a14:backgroundRemoval>
                    </a14:imgEffect>
                  </a14:imgLayer>
                </a14:imgProps>
              </a:ext>
              <a:ext uri="{28A0092B-C50C-407E-A947-70E740481C1C}">
                <a14:useLocalDpi xmlns:a14="http://schemas.microsoft.com/office/drawing/2010/main"/>
              </a:ext>
            </a:extLst>
          </a:blip>
          <a:srcRect/>
          <a:stretch>
            <a:fillRect/>
          </a:stretch>
        </p:blipFill>
        <p:spPr bwMode="auto">
          <a:xfrm>
            <a:off x="7477085" y="59911"/>
            <a:ext cx="4805522" cy="3369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30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3C9D3-290C-A969-4E46-A105B86D04ED}"/>
              </a:ext>
            </a:extLst>
          </p:cNvPr>
          <p:cNvSpPr>
            <a:spLocks noGrp="1"/>
          </p:cNvSpPr>
          <p:nvPr>
            <p:ph type="ctrTitle"/>
          </p:nvPr>
        </p:nvSpPr>
        <p:spPr/>
        <p:txBody>
          <a:bodyPr>
            <a:normAutofit fontScale="90000"/>
          </a:bodyPr>
          <a:lstStyle/>
          <a:p>
            <a:r>
              <a:rPr lang="en-GB" noProof="0" dirty="0"/>
              <a:t>Content</a:t>
            </a:r>
          </a:p>
        </p:txBody>
      </p:sp>
      <p:sp>
        <p:nvSpPr>
          <p:cNvPr id="4" name="Text Placeholder 3">
            <a:extLst>
              <a:ext uri="{FF2B5EF4-FFF2-40B4-BE49-F238E27FC236}">
                <a16:creationId xmlns:a16="http://schemas.microsoft.com/office/drawing/2014/main" id="{CDF6C5F2-5B46-416C-69EF-991B07157A18}"/>
              </a:ext>
            </a:extLst>
          </p:cNvPr>
          <p:cNvSpPr>
            <a:spLocks noGrp="1"/>
          </p:cNvSpPr>
          <p:nvPr>
            <p:ph type="body" sz="quarter" idx="16"/>
          </p:nvPr>
        </p:nvSpPr>
        <p:spPr>
          <a:xfrm>
            <a:off x="285402" y="2691203"/>
            <a:ext cx="5810598" cy="2119125"/>
          </a:xfrm>
        </p:spPr>
        <p:txBody>
          <a:bodyPr/>
          <a:lstStyle/>
          <a:p>
            <a:r>
              <a:rPr lang="en-GB" noProof="0" dirty="0"/>
              <a:t>Introduction: Vias institute</a:t>
            </a:r>
          </a:p>
          <a:p>
            <a:r>
              <a:rPr lang="en-GB" noProof="0" dirty="0"/>
              <a:t>DUI situation in BE</a:t>
            </a:r>
          </a:p>
          <a:p>
            <a:r>
              <a:rPr lang="en-GB" noProof="0" dirty="0"/>
              <a:t>The AIIP in BE</a:t>
            </a:r>
          </a:p>
          <a:p>
            <a:r>
              <a:rPr lang="en-GB" noProof="0" dirty="0"/>
              <a:t>Things to consider</a:t>
            </a:r>
          </a:p>
        </p:txBody>
      </p:sp>
      <p:pic>
        <p:nvPicPr>
          <p:cNvPr id="11" name="Picture Placeholder 10">
            <a:extLst>
              <a:ext uri="{FF2B5EF4-FFF2-40B4-BE49-F238E27FC236}">
                <a16:creationId xmlns:a16="http://schemas.microsoft.com/office/drawing/2014/main" id="{E7FDB92A-479F-761D-BC49-3B35D43B2A0A}"/>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p:blipFill>
        <p:spPr>
          <a:custGeom>
            <a:avLst/>
            <a:gdLst>
              <a:gd name="csX0" fmla="*/ 3932609 w 6294348"/>
              <a:gd name="csY0" fmla="*/ 0 h 3521249"/>
              <a:gd name="csX1" fmla="*/ 6117199 w 6294348"/>
              <a:gd name="csY1" fmla="*/ 2251836 h 3521249"/>
              <a:gd name="csX2" fmla="*/ 5773180 w 6294348"/>
              <a:gd name="csY2" fmla="*/ 3521249 h 3521249"/>
              <a:gd name="csX3" fmla="*/ 3604627 w 6294348"/>
              <a:gd name="csY3" fmla="*/ 1289045 h 3521249"/>
              <a:gd name="csX4" fmla="*/ 3932609 w 6294348"/>
              <a:gd name="csY4" fmla="*/ 0 h 3521249"/>
              <a:gd name="csX5" fmla="*/ 2223505 w 6294348"/>
              <a:gd name="csY5" fmla="*/ 0 h 3521249"/>
              <a:gd name="csX6" fmla="*/ 4408095 w 6294348"/>
              <a:gd name="csY6" fmla="*/ 2251836 h 3521249"/>
              <a:gd name="csX7" fmla="*/ 4064076 w 6294348"/>
              <a:gd name="csY7" fmla="*/ 3521249 h 3521249"/>
              <a:gd name="csX8" fmla="*/ 1895523 w 6294348"/>
              <a:gd name="csY8" fmla="*/ 1289045 h 3521249"/>
              <a:gd name="csX9" fmla="*/ 2223505 w 6294348"/>
              <a:gd name="csY9" fmla="*/ 0 h 3521249"/>
              <a:gd name="csX10" fmla="*/ 514401 w 6294348"/>
              <a:gd name="csY10" fmla="*/ 0 h 3521249"/>
              <a:gd name="csX11" fmla="*/ 2698991 w 6294348"/>
              <a:gd name="csY11" fmla="*/ 2251836 h 3521249"/>
              <a:gd name="csX12" fmla="*/ 2354972 w 6294348"/>
              <a:gd name="csY12" fmla="*/ 3521249 h 3521249"/>
              <a:gd name="csX13" fmla="*/ 186419 w 6294348"/>
              <a:gd name="csY13" fmla="*/ 1289045 h 3521249"/>
              <a:gd name="csX14" fmla="*/ 514401 w 6294348"/>
              <a:gd name="csY14" fmla="*/ 0 h 3521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294348" h="3521249">
                <a:moveTo>
                  <a:pt x="3932609" y="0"/>
                </a:moveTo>
                <a:lnTo>
                  <a:pt x="6117199" y="2251836"/>
                </a:lnTo>
                <a:cubicBezTo>
                  <a:pt x="6301493" y="2497136"/>
                  <a:pt x="6515279" y="3168022"/>
                  <a:pt x="5773180" y="3521249"/>
                </a:cubicBezTo>
                <a:lnTo>
                  <a:pt x="3604627" y="1289045"/>
                </a:lnTo>
                <a:cubicBezTo>
                  <a:pt x="3386136" y="1069690"/>
                  <a:pt x="3224333" y="277327"/>
                  <a:pt x="3932609" y="0"/>
                </a:cubicBezTo>
                <a:close/>
                <a:moveTo>
                  <a:pt x="2223505" y="0"/>
                </a:moveTo>
                <a:lnTo>
                  <a:pt x="4408095" y="2251836"/>
                </a:lnTo>
                <a:cubicBezTo>
                  <a:pt x="4592389" y="2497136"/>
                  <a:pt x="4806175" y="3168022"/>
                  <a:pt x="4064076" y="3521249"/>
                </a:cubicBezTo>
                <a:lnTo>
                  <a:pt x="1895523" y="1289045"/>
                </a:lnTo>
                <a:cubicBezTo>
                  <a:pt x="1677032" y="1069690"/>
                  <a:pt x="1515230" y="277327"/>
                  <a:pt x="2223505" y="0"/>
                </a:cubicBezTo>
                <a:close/>
                <a:moveTo>
                  <a:pt x="514401" y="0"/>
                </a:moveTo>
                <a:lnTo>
                  <a:pt x="2698991" y="2251836"/>
                </a:lnTo>
                <a:cubicBezTo>
                  <a:pt x="2883285" y="2497136"/>
                  <a:pt x="3097071" y="3168022"/>
                  <a:pt x="2354972" y="3521249"/>
                </a:cubicBezTo>
                <a:lnTo>
                  <a:pt x="186419" y="1289045"/>
                </a:lnTo>
                <a:cubicBezTo>
                  <a:pt x="-32072" y="1069690"/>
                  <a:pt x="-193875" y="277327"/>
                  <a:pt x="514401" y="0"/>
                </a:cubicBezTo>
                <a:close/>
              </a:path>
            </a:pathLst>
          </a:custGeom>
          <a:blipFill>
            <a:blip r:embed="rId3"/>
            <a:tile tx="0" ty="0" sx="100000" sy="100000" flip="none" algn="tl"/>
          </a:blipFill>
        </p:spPr>
      </p:pic>
      <p:sp>
        <p:nvSpPr>
          <p:cNvPr id="5" name="Tekstvak 4">
            <a:extLst>
              <a:ext uri="{FF2B5EF4-FFF2-40B4-BE49-F238E27FC236}">
                <a16:creationId xmlns:a16="http://schemas.microsoft.com/office/drawing/2014/main" id="{74EF8190-078C-644D-D8EB-3B9F5E655332}"/>
              </a:ext>
            </a:extLst>
          </p:cNvPr>
          <p:cNvSpPr txBox="1"/>
          <p:nvPr/>
        </p:nvSpPr>
        <p:spPr>
          <a:xfrm>
            <a:off x="6879771" y="6011557"/>
            <a:ext cx="4876801" cy="646331"/>
          </a:xfrm>
          <a:prstGeom prst="rect">
            <a:avLst/>
          </a:prstGeom>
          <a:solidFill>
            <a:srgbClr val="FFFFFF"/>
          </a:solidFill>
        </p:spPr>
        <p:txBody>
          <a:bodyPr wrap="square" rtlCol="0">
            <a:spAutoFit/>
          </a:bodyPr>
          <a:lstStyle/>
          <a:p>
            <a:r>
              <a:rPr lang="en-GB" noProof="0" dirty="0">
                <a:solidFill>
                  <a:srgbClr val="516F86"/>
                </a:solidFill>
                <a:highlight>
                  <a:srgbClr val="FFFFFF"/>
                </a:highlight>
              </a:rPr>
              <a:t>Credit to Ms Anneliese Heeren, </a:t>
            </a:r>
          </a:p>
          <a:p>
            <a:r>
              <a:rPr lang="en-GB" noProof="0" dirty="0">
                <a:solidFill>
                  <a:srgbClr val="516F86"/>
                </a:solidFill>
                <a:highlight>
                  <a:srgbClr val="FFFFFF"/>
                </a:highlight>
              </a:rPr>
              <a:t>Federal Public Service Mobility and Transport</a:t>
            </a:r>
          </a:p>
        </p:txBody>
      </p:sp>
      <p:pic>
        <p:nvPicPr>
          <p:cNvPr id="3" name="Afbeelding 2">
            <a:extLst>
              <a:ext uri="{FF2B5EF4-FFF2-40B4-BE49-F238E27FC236}">
                <a16:creationId xmlns:a16="http://schemas.microsoft.com/office/drawing/2014/main" id="{444B6191-5C60-F6CA-841E-0594C246D0D9}"/>
              </a:ext>
            </a:extLst>
          </p:cNvPr>
          <p:cNvPicPr>
            <a:picLocks noChangeAspect="1"/>
          </p:cNvPicPr>
          <p:nvPr/>
        </p:nvPicPr>
        <p:blipFill>
          <a:blip r:embed="rId4"/>
          <a:stretch>
            <a:fillRect/>
          </a:stretch>
        </p:blipFill>
        <p:spPr>
          <a:xfrm>
            <a:off x="11436032" y="6011556"/>
            <a:ext cx="641080" cy="646331"/>
          </a:xfrm>
          <a:prstGeom prst="rect">
            <a:avLst/>
          </a:prstGeom>
        </p:spPr>
      </p:pic>
    </p:spTree>
    <p:extLst>
      <p:ext uri="{BB962C8B-B14F-4D97-AF65-F5344CB8AC3E}">
        <p14:creationId xmlns:p14="http://schemas.microsoft.com/office/powerpoint/2010/main" val="2420337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8F7B0-16BE-65FF-F84A-013BB803E4E1}"/>
            </a:ext>
          </a:extLst>
        </p:cNvPr>
        <p:cNvGrpSpPr/>
        <p:nvPr/>
      </p:nvGrpSpPr>
      <p:grpSpPr>
        <a:xfrm>
          <a:off x="0" y="0"/>
          <a:ext cx="0" cy="0"/>
          <a:chOff x="0" y="0"/>
          <a:chExt cx="0" cy="0"/>
        </a:xfrm>
      </p:grpSpPr>
      <p:pic>
        <p:nvPicPr>
          <p:cNvPr id="23" name="Graphic 22">
            <a:extLst>
              <a:ext uri="{FF2B5EF4-FFF2-40B4-BE49-F238E27FC236}">
                <a16:creationId xmlns:a16="http://schemas.microsoft.com/office/drawing/2014/main" id="{683652CD-0D97-F463-BE48-907C239759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1014" y="-325768"/>
            <a:ext cx="10549972" cy="8036531"/>
          </a:xfrm>
          <a:prstGeom prst="rect">
            <a:avLst/>
          </a:prstGeom>
        </p:spPr>
      </p:pic>
      <p:sp>
        <p:nvSpPr>
          <p:cNvPr id="2" name="Title 1">
            <a:extLst>
              <a:ext uri="{FF2B5EF4-FFF2-40B4-BE49-F238E27FC236}">
                <a16:creationId xmlns:a16="http://schemas.microsoft.com/office/drawing/2014/main" id="{19A40F4D-61AD-3BEC-4271-7929E935BAC6}"/>
              </a:ext>
            </a:extLst>
          </p:cNvPr>
          <p:cNvSpPr>
            <a:spLocks noGrp="1"/>
          </p:cNvSpPr>
          <p:nvPr>
            <p:ph type="title" idx="4294967295"/>
          </p:nvPr>
        </p:nvSpPr>
        <p:spPr>
          <a:xfrm>
            <a:off x="25974" y="98184"/>
            <a:ext cx="5499100" cy="792163"/>
          </a:xfrm>
        </p:spPr>
        <p:txBody>
          <a:bodyPr>
            <a:normAutofit/>
          </a:bodyPr>
          <a:lstStyle/>
          <a:p>
            <a:r>
              <a:rPr lang="en-GB" sz="4000" noProof="0" dirty="0">
                <a:solidFill>
                  <a:srgbClr val="51DEB8"/>
                </a:solidFill>
              </a:rPr>
              <a:t>Our organisation</a:t>
            </a:r>
          </a:p>
        </p:txBody>
      </p:sp>
      <p:grpSp>
        <p:nvGrpSpPr>
          <p:cNvPr id="61" name="Group 60">
            <a:extLst>
              <a:ext uri="{FF2B5EF4-FFF2-40B4-BE49-F238E27FC236}">
                <a16:creationId xmlns:a16="http://schemas.microsoft.com/office/drawing/2014/main" id="{F3497FE1-39CD-39D4-047A-2079543009B7}"/>
              </a:ext>
            </a:extLst>
          </p:cNvPr>
          <p:cNvGrpSpPr/>
          <p:nvPr/>
        </p:nvGrpSpPr>
        <p:grpSpPr>
          <a:xfrm>
            <a:off x="5845779" y="5228036"/>
            <a:ext cx="2575668" cy="923737"/>
            <a:chOff x="5845779" y="5228036"/>
            <a:chExt cx="2575668" cy="923737"/>
          </a:xfrm>
        </p:grpSpPr>
        <p:sp>
          <p:nvSpPr>
            <p:cNvPr id="6" name="Rectangle 5">
              <a:extLst>
                <a:ext uri="{FF2B5EF4-FFF2-40B4-BE49-F238E27FC236}">
                  <a16:creationId xmlns:a16="http://schemas.microsoft.com/office/drawing/2014/main" id="{E45EC35F-40FE-53E7-A66B-296939AF9AED}"/>
                </a:ext>
              </a:extLst>
            </p:cNvPr>
            <p:cNvSpPr/>
            <p:nvPr/>
          </p:nvSpPr>
          <p:spPr>
            <a:xfrm>
              <a:off x="5845779" y="5228036"/>
              <a:ext cx="2452881" cy="923737"/>
            </a:xfrm>
            <a:prstGeom prst="rect">
              <a:avLst/>
            </a:prstGeom>
            <a:solidFill>
              <a:srgbClr val="526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BDFB8"/>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6F79B7CB-C3D8-71A7-E717-21C9132F775C}"/>
                </a:ext>
              </a:extLst>
            </p:cNvPr>
            <p:cNvSpPr txBox="1"/>
            <p:nvPr/>
          </p:nvSpPr>
          <p:spPr>
            <a:xfrm>
              <a:off x="5960191" y="5323074"/>
              <a:ext cx="2461256" cy="738664"/>
            </a:xfrm>
            <a:prstGeom prst="rect">
              <a:avLst/>
            </a:prstGeom>
            <a:noFill/>
          </p:spPr>
          <p:txBody>
            <a:bodyPr wrap="square">
              <a:spAutoFit/>
            </a:bodyPr>
            <a:lstStyle/>
            <a:p>
              <a:pPr lvl="0">
                <a:defRPr/>
              </a:pPr>
              <a:r>
                <a:rPr kumimoji="0" lang="en-GB" sz="1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Vias institute, </a:t>
              </a:r>
              <a:r>
                <a:rPr lang="en-GB" sz="1400" noProof="0" dirty="0">
                  <a:solidFill>
                    <a:prstClr val="white"/>
                  </a:solidFill>
                  <a:latin typeface="Tahoma" panose="020B0604030504040204" pitchFamily="34" charset="0"/>
                  <a:ea typeface="Tahoma" panose="020B0604030504040204" pitchFamily="34" charset="0"/>
                  <a:cs typeface="Tahoma" panose="020B0604030504040204" pitchFamily="34" charset="0"/>
                </a:rPr>
                <a:t>Co-operative recognized as a social enterprise</a:t>
              </a:r>
              <a:endParaRPr kumimoji="0" lang="en-GB" sz="1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grpSp>
        <p:nvGrpSpPr>
          <p:cNvPr id="60" name="Group 59">
            <a:extLst>
              <a:ext uri="{FF2B5EF4-FFF2-40B4-BE49-F238E27FC236}">
                <a16:creationId xmlns:a16="http://schemas.microsoft.com/office/drawing/2014/main" id="{3D082BF4-5828-851F-8CDF-B31E0F01A230}"/>
              </a:ext>
            </a:extLst>
          </p:cNvPr>
          <p:cNvGrpSpPr/>
          <p:nvPr/>
        </p:nvGrpSpPr>
        <p:grpSpPr>
          <a:xfrm>
            <a:off x="3392898" y="5228036"/>
            <a:ext cx="2452881" cy="923737"/>
            <a:chOff x="3392898" y="5228036"/>
            <a:chExt cx="2452881" cy="923737"/>
          </a:xfrm>
        </p:grpSpPr>
        <p:sp>
          <p:nvSpPr>
            <p:cNvPr id="5" name="Rectangle 4">
              <a:extLst>
                <a:ext uri="{FF2B5EF4-FFF2-40B4-BE49-F238E27FC236}">
                  <a16:creationId xmlns:a16="http://schemas.microsoft.com/office/drawing/2014/main" id="{C78474AB-6F26-DE56-5C66-454FD6E7EE3B}"/>
                </a:ext>
              </a:extLst>
            </p:cNvPr>
            <p:cNvSpPr/>
            <p:nvPr/>
          </p:nvSpPr>
          <p:spPr>
            <a:xfrm>
              <a:off x="3392898" y="5228036"/>
              <a:ext cx="2452881" cy="923737"/>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76F17D79-6EC4-BCF7-880C-5D4B5A5B5D76}"/>
                </a:ext>
              </a:extLst>
            </p:cNvPr>
            <p:cNvSpPr txBox="1"/>
            <p:nvPr/>
          </p:nvSpPr>
          <p:spPr>
            <a:xfrm>
              <a:off x="3710582" y="5259017"/>
              <a:ext cx="2111762" cy="584775"/>
            </a:xfrm>
            <a:prstGeom prst="rect">
              <a:avLst/>
            </a:prstGeom>
            <a:noFill/>
          </p:spPr>
          <p:txBody>
            <a:bodyPr wrap="square">
              <a:spAutoFit/>
            </a:bodyPr>
            <a:lstStyle/>
            <a:p>
              <a:pPr lvl="0">
                <a:defRPr/>
              </a:pPr>
              <a:r>
                <a:rPr kumimoji="0" lang="en-GB" sz="3200" b="1" i="0" u="none" strike="noStrike" kern="1200" cap="none" spc="0" normalizeH="0" baseline="0" noProof="0" dirty="0">
                  <a:ln>
                    <a:noFill/>
                  </a:ln>
                  <a:solidFill>
                    <a:srgbClr val="526F86"/>
                  </a:solidFill>
                  <a:effectLst/>
                  <a:uLnTx/>
                  <a:uFillTx/>
                  <a:latin typeface="Tahoma" panose="020B0604030504040204" pitchFamily="34" charset="0"/>
                  <a:ea typeface="Tahoma" panose="020B0604030504040204" pitchFamily="34" charset="0"/>
                  <a:cs typeface="Tahoma" panose="020B0604030504040204" pitchFamily="34" charset="0"/>
                </a:rPr>
                <a:t>230</a:t>
              </a:r>
              <a:r>
                <a:rPr kumimoji="0" lang="en-GB" sz="1800" b="0" i="0" u="none" strike="noStrike" kern="1200" cap="none" spc="0" normalizeH="0" baseline="0" noProof="0" dirty="0">
                  <a:ln>
                    <a:noFill/>
                  </a:ln>
                  <a:solidFill>
                    <a:srgbClr val="526F86"/>
                  </a:solidFill>
                  <a:effectLst/>
                  <a:uLnTx/>
                  <a:uFillTx/>
                  <a:latin typeface="Tahoma" panose="020B0604030504040204" pitchFamily="34" charset="0"/>
                  <a:ea typeface="Tahoma" panose="020B0604030504040204" pitchFamily="34" charset="0"/>
                  <a:cs typeface="Tahoma" panose="020B0604030504040204" pitchFamily="34" charset="0"/>
                </a:rPr>
                <a:t> </a:t>
              </a:r>
              <a:r>
                <a:rPr lang="en-GB" noProof="0" dirty="0">
                  <a:solidFill>
                    <a:srgbClr val="526F86"/>
                  </a:solidFill>
                  <a:latin typeface="Tahoma" panose="020B0604030504040204" pitchFamily="34" charset="0"/>
                  <a:ea typeface="Tahoma" panose="020B0604030504040204" pitchFamily="34" charset="0"/>
                  <a:cs typeface="Tahoma" panose="020B0604030504040204" pitchFamily="34" charset="0"/>
                </a:rPr>
                <a:t>employees</a:t>
              </a:r>
              <a:r>
                <a:rPr kumimoji="0" lang="en-GB" sz="1800" b="0" i="0" u="none" strike="noStrike" kern="1200" cap="none" spc="0" normalizeH="0" baseline="0" noProof="0" dirty="0">
                  <a:ln>
                    <a:noFill/>
                  </a:ln>
                  <a:solidFill>
                    <a:srgbClr val="526F86"/>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pSp>
      <p:grpSp>
        <p:nvGrpSpPr>
          <p:cNvPr id="72" name="Group 71">
            <a:extLst>
              <a:ext uri="{FF2B5EF4-FFF2-40B4-BE49-F238E27FC236}">
                <a16:creationId xmlns:a16="http://schemas.microsoft.com/office/drawing/2014/main" id="{EB5BF23F-95B6-1C19-9424-815AF7384B35}"/>
              </a:ext>
            </a:extLst>
          </p:cNvPr>
          <p:cNvGrpSpPr/>
          <p:nvPr/>
        </p:nvGrpSpPr>
        <p:grpSpPr>
          <a:xfrm>
            <a:off x="1519270" y="2111604"/>
            <a:ext cx="9153460" cy="864815"/>
            <a:chOff x="1519270" y="2111604"/>
            <a:chExt cx="9153460" cy="864815"/>
          </a:xfrm>
        </p:grpSpPr>
        <p:grpSp>
          <p:nvGrpSpPr>
            <p:cNvPr id="71" name="Group 70">
              <a:extLst>
                <a:ext uri="{FF2B5EF4-FFF2-40B4-BE49-F238E27FC236}">
                  <a16:creationId xmlns:a16="http://schemas.microsoft.com/office/drawing/2014/main" id="{28115E36-BDE9-D2D9-29A8-17A1D550999E}"/>
                </a:ext>
              </a:extLst>
            </p:cNvPr>
            <p:cNvGrpSpPr/>
            <p:nvPr/>
          </p:nvGrpSpPr>
          <p:grpSpPr>
            <a:xfrm>
              <a:off x="1519270" y="2745883"/>
              <a:ext cx="9153460" cy="230536"/>
              <a:chOff x="1519270" y="2745883"/>
              <a:chExt cx="9153460" cy="230536"/>
            </a:xfrm>
          </p:grpSpPr>
          <p:pic>
            <p:nvPicPr>
              <p:cNvPr id="9" name="Graphic 8">
                <a:extLst>
                  <a:ext uri="{FF2B5EF4-FFF2-40B4-BE49-F238E27FC236}">
                    <a16:creationId xmlns:a16="http://schemas.microsoft.com/office/drawing/2014/main" id="{F34A35DE-FFEF-08E1-6BFB-82F773CC2D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9270" y="2745883"/>
                <a:ext cx="7360191" cy="230536"/>
              </a:xfrm>
              <a:prstGeom prst="rect">
                <a:avLst/>
              </a:prstGeom>
            </p:spPr>
          </p:pic>
          <p:pic>
            <p:nvPicPr>
              <p:cNvPr id="12" name="Graphic 11">
                <a:extLst>
                  <a:ext uri="{FF2B5EF4-FFF2-40B4-BE49-F238E27FC236}">
                    <a16:creationId xmlns:a16="http://schemas.microsoft.com/office/drawing/2014/main" id="{8FCC9A7C-D3BA-455B-BEFB-C06F1FCB96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31003" y="2745883"/>
                <a:ext cx="57150" cy="171450"/>
              </a:xfrm>
              <a:prstGeom prst="rect">
                <a:avLst/>
              </a:prstGeom>
            </p:spPr>
          </p:pic>
          <p:pic>
            <p:nvPicPr>
              <p:cNvPr id="28" name="Graphic 27">
                <a:extLst>
                  <a:ext uri="{FF2B5EF4-FFF2-40B4-BE49-F238E27FC236}">
                    <a16:creationId xmlns:a16="http://schemas.microsoft.com/office/drawing/2014/main" id="{FC718899-7F9B-DF81-0954-2411A39DE56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86377" y="2745883"/>
                <a:ext cx="57150" cy="171450"/>
              </a:xfrm>
              <a:prstGeom prst="rect">
                <a:avLst/>
              </a:prstGeom>
            </p:spPr>
          </p:pic>
          <p:pic>
            <p:nvPicPr>
              <p:cNvPr id="35" name="Picture 34">
                <a:extLst>
                  <a:ext uri="{FF2B5EF4-FFF2-40B4-BE49-F238E27FC236}">
                    <a16:creationId xmlns:a16="http://schemas.microsoft.com/office/drawing/2014/main" id="{1F61F8E5-D52D-E143-99B5-4AF9E8DA0D7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587717" y="2745883"/>
                <a:ext cx="2085013" cy="225572"/>
              </a:xfrm>
              <a:prstGeom prst="rect">
                <a:avLst/>
              </a:prstGeom>
            </p:spPr>
          </p:pic>
          <p:pic>
            <p:nvPicPr>
              <p:cNvPr id="36" name="Graphic 35">
                <a:extLst>
                  <a:ext uri="{FF2B5EF4-FFF2-40B4-BE49-F238E27FC236}">
                    <a16:creationId xmlns:a16="http://schemas.microsoft.com/office/drawing/2014/main" id="{0C1FFEFD-C7FE-2076-A897-5C20E7834A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8690" y="2745883"/>
                <a:ext cx="57150" cy="171450"/>
              </a:xfrm>
              <a:prstGeom prst="rect">
                <a:avLst/>
              </a:prstGeom>
            </p:spPr>
          </p:pic>
        </p:grpSp>
        <p:pic>
          <p:nvPicPr>
            <p:cNvPr id="64" name="Picture 63">
              <a:extLst>
                <a:ext uri="{FF2B5EF4-FFF2-40B4-BE49-F238E27FC236}">
                  <a16:creationId xmlns:a16="http://schemas.microsoft.com/office/drawing/2014/main" id="{18D915B6-5ACD-35FB-974E-1F2E388906E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890643" y="2111604"/>
              <a:ext cx="249958" cy="671573"/>
            </a:xfrm>
            <a:prstGeom prst="rect">
              <a:avLst/>
            </a:prstGeom>
          </p:spPr>
        </p:pic>
      </p:grpSp>
      <p:pic>
        <p:nvPicPr>
          <p:cNvPr id="25" name="Graphic 24">
            <a:extLst>
              <a:ext uri="{FF2B5EF4-FFF2-40B4-BE49-F238E27FC236}">
                <a16:creationId xmlns:a16="http://schemas.microsoft.com/office/drawing/2014/main" id="{0369F3A9-F6CA-5115-D829-86040F2B8C4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109841" y="558089"/>
            <a:ext cx="1907516" cy="1642232"/>
          </a:xfrm>
          <a:prstGeom prst="rect">
            <a:avLst/>
          </a:prstGeom>
        </p:spPr>
      </p:pic>
      <p:grpSp>
        <p:nvGrpSpPr>
          <p:cNvPr id="73" name="Group 72">
            <a:extLst>
              <a:ext uri="{FF2B5EF4-FFF2-40B4-BE49-F238E27FC236}">
                <a16:creationId xmlns:a16="http://schemas.microsoft.com/office/drawing/2014/main" id="{85451A20-E4F9-3E3C-00E8-C5E1F9A90CDD}"/>
              </a:ext>
            </a:extLst>
          </p:cNvPr>
          <p:cNvGrpSpPr/>
          <p:nvPr/>
        </p:nvGrpSpPr>
        <p:grpSpPr>
          <a:xfrm>
            <a:off x="821014" y="3087166"/>
            <a:ext cx="1499746" cy="1359526"/>
            <a:chOff x="821014" y="3087166"/>
            <a:chExt cx="1499746" cy="1359526"/>
          </a:xfrm>
        </p:grpSpPr>
        <p:pic>
          <p:nvPicPr>
            <p:cNvPr id="32" name="Picture 31" descr="A person sitting at a desk&#10;&#10;AI-generated content may be incorrect.">
              <a:extLst>
                <a:ext uri="{FF2B5EF4-FFF2-40B4-BE49-F238E27FC236}">
                  <a16:creationId xmlns:a16="http://schemas.microsoft.com/office/drawing/2014/main" id="{672B83D7-963E-7970-2B73-896033518E66}"/>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21014" y="3087166"/>
              <a:ext cx="1499746" cy="1359526"/>
            </a:xfrm>
            <a:prstGeom prst="rect">
              <a:avLst/>
            </a:prstGeom>
          </p:spPr>
        </p:pic>
        <p:sp>
          <p:nvSpPr>
            <p:cNvPr id="65" name="TextBox 64">
              <a:extLst>
                <a:ext uri="{FF2B5EF4-FFF2-40B4-BE49-F238E27FC236}">
                  <a16:creationId xmlns:a16="http://schemas.microsoft.com/office/drawing/2014/main" id="{678D286F-4A5D-E3AD-2E17-CBAB5EC416DA}"/>
                </a:ext>
              </a:extLst>
            </p:cNvPr>
            <p:cNvSpPr txBox="1"/>
            <p:nvPr/>
          </p:nvSpPr>
          <p:spPr>
            <a:xfrm>
              <a:off x="964049" y="3873337"/>
              <a:ext cx="1203157" cy="461665"/>
            </a:xfrm>
            <a:prstGeom prst="rect">
              <a:avLst/>
            </a:prstGeom>
            <a:noFill/>
          </p:spPr>
          <p:txBody>
            <a:bodyPr wrap="square" rtlCol="0">
              <a:spAutoFit/>
            </a:bodyPr>
            <a:lstStyle/>
            <a:p>
              <a:pPr lvl="0" algn="ctr">
                <a:defRPr/>
              </a:pPr>
              <a:r>
                <a:rPr lang="en-GB" sz="1200" noProof="0" dirty="0">
                  <a:solidFill>
                    <a:prstClr val="white"/>
                  </a:solidFill>
                  <a:latin typeface="Tahoma" panose="020B0604030504040204" pitchFamily="34" charset="0"/>
                  <a:ea typeface="Tahoma" panose="020B0604030504040204" pitchFamily="34" charset="0"/>
                  <a:cs typeface="Tahoma" panose="020B0604030504040204" pitchFamily="34" charset="0"/>
                </a:rPr>
                <a:t>Knowledge Centre</a:t>
              </a:r>
              <a:endParaRPr kumimoji="0" lang="en-GB" sz="12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grpSp>
        <p:nvGrpSpPr>
          <p:cNvPr id="74" name="Group 73">
            <a:extLst>
              <a:ext uri="{FF2B5EF4-FFF2-40B4-BE49-F238E27FC236}">
                <a16:creationId xmlns:a16="http://schemas.microsoft.com/office/drawing/2014/main" id="{41759269-F9A4-CAC4-748A-EE5D86696C2E}"/>
              </a:ext>
            </a:extLst>
          </p:cNvPr>
          <p:cNvGrpSpPr/>
          <p:nvPr/>
        </p:nvGrpSpPr>
        <p:grpSpPr>
          <a:xfrm>
            <a:off x="2636504" y="3087166"/>
            <a:ext cx="1499746" cy="1359526"/>
            <a:chOff x="2636504" y="3087166"/>
            <a:chExt cx="1499746" cy="1359526"/>
          </a:xfrm>
        </p:grpSpPr>
        <p:pic>
          <p:nvPicPr>
            <p:cNvPr id="33" name="Picture 32" descr="A group of people sitting at a table&#10;&#10;AI-generated content may be incorrect.">
              <a:extLst>
                <a:ext uri="{FF2B5EF4-FFF2-40B4-BE49-F238E27FC236}">
                  <a16:creationId xmlns:a16="http://schemas.microsoft.com/office/drawing/2014/main" id="{D8D359C9-5E20-88D9-3CDF-F6DFD3F0656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636504" y="3087166"/>
              <a:ext cx="1499746" cy="1359526"/>
            </a:xfrm>
            <a:prstGeom prst="rect">
              <a:avLst/>
            </a:prstGeom>
          </p:spPr>
        </p:pic>
        <p:sp>
          <p:nvSpPr>
            <p:cNvPr id="66" name="TextBox 65">
              <a:extLst>
                <a:ext uri="{FF2B5EF4-FFF2-40B4-BE49-F238E27FC236}">
                  <a16:creationId xmlns:a16="http://schemas.microsoft.com/office/drawing/2014/main" id="{3FC7FB2D-EF18-3989-4AEF-CDD2C2072269}"/>
                </a:ext>
              </a:extLst>
            </p:cNvPr>
            <p:cNvSpPr txBox="1"/>
            <p:nvPr/>
          </p:nvSpPr>
          <p:spPr>
            <a:xfrm>
              <a:off x="2775524" y="3873337"/>
              <a:ext cx="12031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Evaluation &amp; coaching</a:t>
              </a:r>
            </a:p>
          </p:txBody>
        </p:sp>
      </p:grpSp>
      <p:grpSp>
        <p:nvGrpSpPr>
          <p:cNvPr id="75" name="Group 74">
            <a:extLst>
              <a:ext uri="{FF2B5EF4-FFF2-40B4-BE49-F238E27FC236}">
                <a16:creationId xmlns:a16="http://schemas.microsoft.com/office/drawing/2014/main" id="{18EF36A6-ED1D-3022-50BA-206F02A2DA38}"/>
              </a:ext>
            </a:extLst>
          </p:cNvPr>
          <p:cNvGrpSpPr/>
          <p:nvPr/>
        </p:nvGrpSpPr>
        <p:grpSpPr>
          <a:xfrm>
            <a:off x="4451994" y="3087166"/>
            <a:ext cx="1499746" cy="1359526"/>
            <a:chOff x="4451994" y="3087166"/>
            <a:chExt cx="1499746" cy="1359526"/>
          </a:xfrm>
        </p:grpSpPr>
        <p:pic>
          <p:nvPicPr>
            <p:cNvPr id="30" name="Picture 29" descr="A person in a lab coat&#10;&#10;AI-generated content may be incorrect.">
              <a:extLst>
                <a:ext uri="{FF2B5EF4-FFF2-40B4-BE49-F238E27FC236}">
                  <a16:creationId xmlns:a16="http://schemas.microsoft.com/office/drawing/2014/main" id="{90D8F5E0-6375-8FF1-6FE3-51ADB90D7C1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4451994" y="3087166"/>
              <a:ext cx="1499746" cy="1359526"/>
            </a:xfrm>
            <a:prstGeom prst="rect">
              <a:avLst/>
            </a:prstGeom>
          </p:spPr>
        </p:pic>
        <p:sp>
          <p:nvSpPr>
            <p:cNvPr id="67" name="TextBox 66">
              <a:extLst>
                <a:ext uri="{FF2B5EF4-FFF2-40B4-BE49-F238E27FC236}">
                  <a16:creationId xmlns:a16="http://schemas.microsoft.com/office/drawing/2014/main" id="{85E50357-9830-4099-D3EF-D239A6F213C6}"/>
                </a:ext>
              </a:extLst>
            </p:cNvPr>
            <p:cNvSpPr txBox="1"/>
            <p:nvPr/>
          </p:nvSpPr>
          <p:spPr>
            <a:xfrm>
              <a:off x="4530240" y="3873337"/>
              <a:ext cx="1203157" cy="461665"/>
            </a:xfrm>
            <a:prstGeom prst="rect">
              <a:avLst/>
            </a:prstGeom>
            <a:noFill/>
          </p:spPr>
          <p:txBody>
            <a:bodyPr wrap="square" rtlCol="0">
              <a:spAutoFit/>
            </a:bodyPr>
            <a:lstStyle/>
            <a:p>
              <a:pPr lvl="0" algn="ctr">
                <a:defRPr/>
              </a:pPr>
              <a:r>
                <a:rPr lang="en-GB" sz="1200" noProof="0" dirty="0">
                  <a:solidFill>
                    <a:prstClr val="white"/>
                  </a:solidFill>
                  <a:latin typeface="Tahoma" panose="020B0604030504040204" pitchFamily="34" charset="0"/>
                  <a:ea typeface="Tahoma" panose="020B0604030504040204" pitchFamily="34" charset="0"/>
                  <a:cs typeface="Tahoma" panose="020B0604030504040204" pitchFamily="34" charset="0"/>
                </a:rPr>
                <a:t>Technical laboratories</a:t>
              </a:r>
            </a:p>
          </p:txBody>
        </p:sp>
      </p:grpSp>
      <p:grpSp>
        <p:nvGrpSpPr>
          <p:cNvPr id="76" name="Group 75">
            <a:extLst>
              <a:ext uri="{FF2B5EF4-FFF2-40B4-BE49-F238E27FC236}">
                <a16:creationId xmlns:a16="http://schemas.microsoft.com/office/drawing/2014/main" id="{004A0FD8-69A6-2531-BF43-3E50117E104D}"/>
              </a:ext>
            </a:extLst>
          </p:cNvPr>
          <p:cNvGrpSpPr/>
          <p:nvPr/>
        </p:nvGrpSpPr>
        <p:grpSpPr>
          <a:xfrm>
            <a:off x="6267484" y="3087166"/>
            <a:ext cx="1499746" cy="1359526"/>
            <a:chOff x="6267484" y="3087166"/>
            <a:chExt cx="1499746" cy="1359526"/>
          </a:xfrm>
        </p:grpSpPr>
        <p:pic>
          <p:nvPicPr>
            <p:cNvPr id="29" name="Picture 28" descr="A group of people working in a factory&#10;&#10;AI-generated content may be incorrect.">
              <a:extLst>
                <a:ext uri="{FF2B5EF4-FFF2-40B4-BE49-F238E27FC236}">
                  <a16:creationId xmlns:a16="http://schemas.microsoft.com/office/drawing/2014/main" id="{FED4B668-CC9F-CA34-E456-0902803934C3}"/>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6267484" y="3087166"/>
              <a:ext cx="1499746" cy="1359526"/>
            </a:xfrm>
            <a:prstGeom prst="rect">
              <a:avLst/>
            </a:prstGeom>
          </p:spPr>
        </p:pic>
        <p:sp>
          <p:nvSpPr>
            <p:cNvPr id="68" name="TextBox 67">
              <a:extLst>
                <a:ext uri="{FF2B5EF4-FFF2-40B4-BE49-F238E27FC236}">
                  <a16:creationId xmlns:a16="http://schemas.microsoft.com/office/drawing/2014/main" id="{CF25EE83-3F5A-4D76-B360-DC5F55DC6878}"/>
                </a:ext>
              </a:extLst>
            </p:cNvPr>
            <p:cNvSpPr txBox="1"/>
            <p:nvPr/>
          </p:nvSpPr>
          <p:spPr>
            <a:xfrm>
              <a:off x="6415778" y="3873337"/>
              <a:ext cx="120315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Vias academy</a:t>
              </a:r>
            </a:p>
          </p:txBody>
        </p:sp>
      </p:grpSp>
      <p:grpSp>
        <p:nvGrpSpPr>
          <p:cNvPr id="77" name="Group 76">
            <a:extLst>
              <a:ext uri="{FF2B5EF4-FFF2-40B4-BE49-F238E27FC236}">
                <a16:creationId xmlns:a16="http://schemas.microsoft.com/office/drawing/2014/main" id="{825F6A25-EFE6-B7AC-0B24-251C2E82EC6F}"/>
              </a:ext>
            </a:extLst>
          </p:cNvPr>
          <p:cNvGrpSpPr/>
          <p:nvPr/>
        </p:nvGrpSpPr>
        <p:grpSpPr>
          <a:xfrm>
            <a:off x="8066789" y="3087166"/>
            <a:ext cx="1515931" cy="1359526"/>
            <a:chOff x="8066789" y="3087166"/>
            <a:chExt cx="1515931" cy="1359526"/>
          </a:xfrm>
        </p:grpSpPr>
        <p:pic>
          <p:nvPicPr>
            <p:cNvPr id="31" name="Picture 30" descr="A person and person standing in front of a phone&#10;&#10;AI-generated content may be incorrect.">
              <a:extLst>
                <a:ext uri="{FF2B5EF4-FFF2-40B4-BE49-F238E27FC236}">
                  <a16:creationId xmlns:a16="http://schemas.microsoft.com/office/drawing/2014/main" id="{6CCF4B95-8233-FCB7-805D-AE73F818E163}"/>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8082974" y="3087166"/>
              <a:ext cx="1499746" cy="1359526"/>
            </a:xfrm>
            <a:prstGeom prst="rect">
              <a:avLst/>
            </a:prstGeom>
          </p:spPr>
        </p:pic>
        <p:sp>
          <p:nvSpPr>
            <p:cNvPr id="69" name="TextBox 68">
              <a:extLst>
                <a:ext uri="{FF2B5EF4-FFF2-40B4-BE49-F238E27FC236}">
                  <a16:creationId xmlns:a16="http://schemas.microsoft.com/office/drawing/2014/main" id="{716F0F84-3A75-6448-7D39-DE3B6CD2700E}"/>
                </a:ext>
              </a:extLst>
            </p:cNvPr>
            <p:cNvSpPr txBox="1"/>
            <p:nvPr/>
          </p:nvSpPr>
          <p:spPr>
            <a:xfrm>
              <a:off x="8066789" y="3873337"/>
              <a:ext cx="148870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PR, communication &amp; marketing</a:t>
              </a:r>
            </a:p>
          </p:txBody>
        </p:sp>
      </p:grpSp>
      <p:grpSp>
        <p:nvGrpSpPr>
          <p:cNvPr id="78" name="Group 77">
            <a:extLst>
              <a:ext uri="{FF2B5EF4-FFF2-40B4-BE49-F238E27FC236}">
                <a16:creationId xmlns:a16="http://schemas.microsoft.com/office/drawing/2014/main" id="{862E0765-1412-C863-EEB5-C18EB0B37267}"/>
              </a:ext>
            </a:extLst>
          </p:cNvPr>
          <p:cNvGrpSpPr/>
          <p:nvPr/>
        </p:nvGrpSpPr>
        <p:grpSpPr>
          <a:xfrm>
            <a:off x="9898462" y="3087166"/>
            <a:ext cx="1516374" cy="1359526"/>
            <a:chOff x="9898462" y="3087166"/>
            <a:chExt cx="1516374" cy="1359526"/>
          </a:xfrm>
        </p:grpSpPr>
        <p:pic>
          <p:nvPicPr>
            <p:cNvPr id="8" name="Picture 7" descr="A group of people standing in front of a car&#10;&#10;AI-generated content may be incorrect.">
              <a:extLst>
                <a:ext uri="{FF2B5EF4-FFF2-40B4-BE49-F238E27FC236}">
                  <a16:creationId xmlns:a16="http://schemas.microsoft.com/office/drawing/2014/main" id="{C7DCA057-0275-6B3B-3879-72E7534FB9E4}"/>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9898462" y="3087166"/>
              <a:ext cx="1499746" cy="1359526"/>
            </a:xfrm>
            <a:prstGeom prst="rect">
              <a:avLst/>
            </a:prstGeom>
          </p:spPr>
        </p:pic>
        <p:sp>
          <p:nvSpPr>
            <p:cNvPr id="70" name="TextBox 69">
              <a:extLst>
                <a:ext uri="{FF2B5EF4-FFF2-40B4-BE49-F238E27FC236}">
                  <a16:creationId xmlns:a16="http://schemas.microsoft.com/office/drawing/2014/main" id="{94B9DB8B-2C7E-B651-1E37-C3762896B31F}"/>
                </a:ext>
              </a:extLst>
            </p:cNvPr>
            <p:cNvSpPr txBox="1"/>
            <p:nvPr/>
          </p:nvSpPr>
          <p:spPr>
            <a:xfrm>
              <a:off x="9926129" y="3873337"/>
              <a:ext cx="1488707" cy="276999"/>
            </a:xfrm>
            <a:prstGeom prst="rect">
              <a:avLst/>
            </a:prstGeom>
            <a:noFill/>
          </p:spPr>
          <p:txBody>
            <a:bodyPr wrap="square" rtlCol="0">
              <a:spAutoFit/>
            </a:bodyPr>
            <a:lstStyle/>
            <a:p>
              <a:pPr lvl="0" algn="ctr">
                <a:defRPr/>
              </a:pPr>
              <a:r>
                <a:rPr lang="en-GB" sz="1200" noProof="0" dirty="0">
                  <a:solidFill>
                    <a:prstClr val="white"/>
                  </a:solidFill>
                  <a:latin typeface="Tahoma" panose="020B0604030504040204" pitchFamily="34" charset="0"/>
                  <a:ea typeface="Tahoma" panose="020B0604030504040204" pitchFamily="34" charset="0"/>
                  <a:cs typeface="Tahoma" panose="020B0604030504040204" pitchFamily="34" charset="0"/>
                </a:rPr>
                <a:t>Driving schools</a:t>
              </a:r>
              <a:endParaRPr kumimoji="0" lang="en-GB" sz="12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89403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A6502-956F-59B2-3974-6B484C1F2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E09E6-4722-2B34-1E31-3804307ECBFE}"/>
              </a:ext>
            </a:extLst>
          </p:cNvPr>
          <p:cNvSpPr>
            <a:spLocks noGrp="1"/>
          </p:cNvSpPr>
          <p:nvPr>
            <p:ph type="ctrTitle"/>
          </p:nvPr>
        </p:nvSpPr>
        <p:spPr/>
        <p:txBody>
          <a:bodyPr/>
          <a:lstStyle/>
          <a:p>
            <a:r>
              <a:rPr lang="en-GB" noProof="0" dirty="0"/>
              <a:t>DUI in BE</a:t>
            </a:r>
          </a:p>
        </p:txBody>
      </p:sp>
      <p:pic>
        <p:nvPicPr>
          <p:cNvPr id="5" name="Picture Placeholder 4">
            <a:extLst>
              <a:ext uri="{FF2B5EF4-FFF2-40B4-BE49-F238E27FC236}">
                <a16:creationId xmlns:a16="http://schemas.microsoft.com/office/drawing/2014/main" id="{9A197CCF-5E96-EF09-4299-5854D0266432}"/>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4"/>
            <a:tile tx="0" ty="0" sx="100000" sy="100000" flip="none" algn="tl"/>
          </a:blipFill>
        </p:spPr>
      </p:pic>
    </p:spTree>
    <p:extLst>
      <p:ext uri="{BB962C8B-B14F-4D97-AF65-F5344CB8AC3E}">
        <p14:creationId xmlns:p14="http://schemas.microsoft.com/office/powerpoint/2010/main" val="165200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49AD7-336D-5413-D126-A4ED076184CC}"/>
            </a:ext>
          </a:extLst>
        </p:cNvPr>
        <p:cNvGrpSpPr/>
        <p:nvPr/>
      </p:nvGrpSpPr>
      <p:grpSpPr>
        <a:xfrm>
          <a:off x="0" y="0"/>
          <a:ext cx="0" cy="0"/>
          <a:chOff x="0" y="0"/>
          <a:chExt cx="0" cy="0"/>
        </a:xfrm>
      </p:grpSpPr>
      <p:sp>
        <p:nvSpPr>
          <p:cNvPr id="10" name="Titel 9">
            <a:extLst>
              <a:ext uri="{FF2B5EF4-FFF2-40B4-BE49-F238E27FC236}">
                <a16:creationId xmlns:a16="http://schemas.microsoft.com/office/drawing/2014/main" id="{7E34C8F8-FB7F-EB51-0ABB-69E5000929EC}"/>
              </a:ext>
            </a:extLst>
          </p:cNvPr>
          <p:cNvSpPr>
            <a:spLocks noGrp="1"/>
          </p:cNvSpPr>
          <p:nvPr>
            <p:ph type="ctrTitle"/>
          </p:nvPr>
        </p:nvSpPr>
        <p:spPr>
          <a:xfrm>
            <a:off x="4387850" y="1032173"/>
            <a:ext cx="7962646" cy="5649043"/>
          </a:xfrm>
        </p:spPr>
        <p:txBody>
          <a:bodyPr anchor="t">
            <a:normAutofit/>
          </a:bodyPr>
          <a:lstStyle/>
          <a:p>
            <a:br>
              <a:rPr lang="en-GB" dirty="0"/>
            </a:br>
            <a:r>
              <a:rPr lang="en-GB" sz="4400" dirty="0"/>
              <a:t>Legal limits alcohol for driving:</a:t>
            </a:r>
            <a:br>
              <a:rPr lang="en-GB" dirty="0"/>
            </a:br>
            <a:br>
              <a:rPr lang="en-GB" dirty="0"/>
            </a:br>
            <a:r>
              <a:rPr lang="en-GB" dirty="0"/>
              <a:t> 	</a:t>
            </a:r>
            <a:br>
              <a:rPr lang="en-GB" dirty="0"/>
            </a:br>
            <a:r>
              <a:rPr lang="en-GB" dirty="0"/>
              <a:t>	</a:t>
            </a:r>
            <a:r>
              <a:rPr lang="en-GB" sz="3200" dirty="0"/>
              <a:t>0,5 ‰ BAC </a:t>
            </a:r>
            <a:br>
              <a:rPr lang="en-GB" sz="3200" dirty="0"/>
            </a:br>
            <a:r>
              <a:rPr lang="en-GB" sz="3200" dirty="0"/>
              <a:t>			</a:t>
            </a:r>
            <a:r>
              <a:rPr lang="en-GB" sz="2000" dirty="0"/>
              <a:t>(0,22 mg/l </a:t>
            </a:r>
            <a:r>
              <a:rPr lang="en-GB" sz="2000" dirty="0" err="1"/>
              <a:t>BrAC</a:t>
            </a:r>
            <a:r>
              <a:rPr lang="en-GB" sz="2000" dirty="0"/>
              <a:t>)</a:t>
            </a:r>
            <a:br>
              <a:rPr lang="en-GB" sz="2000" dirty="0"/>
            </a:br>
            <a:r>
              <a:rPr lang="en-GB" sz="3200" dirty="0"/>
              <a:t>		</a:t>
            </a:r>
            <a:br>
              <a:rPr lang="en-GB" sz="3200" dirty="0"/>
            </a:br>
            <a:br>
              <a:rPr lang="en-GB" sz="3200" dirty="0"/>
            </a:br>
            <a:br>
              <a:rPr lang="en-GB" sz="3200" dirty="0"/>
            </a:br>
            <a:r>
              <a:rPr lang="en-GB" sz="3200" dirty="0"/>
              <a:t>	</a:t>
            </a:r>
            <a:r>
              <a:rPr lang="en-GB" sz="3200" i="1" dirty="0"/>
              <a:t>0,2‰ BAC professional drivers </a:t>
            </a:r>
            <a:br>
              <a:rPr lang="en-GB" sz="3200" i="1" dirty="0"/>
            </a:br>
            <a:r>
              <a:rPr lang="en-GB" sz="3200" i="1" dirty="0"/>
              <a:t>			</a:t>
            </a:r>
            <a:r>
              <a:rPr lang="en-GB" sz="2000" i="1" dirty="0"/>
              <a:t>(0,09 mg/l, </a:t>
            </a:r>
            <a:r>
              <a:rPr lang="en-GB" sz="2000" i="1" dirty="0" err="1"/>
              <a:t>BrAC</a:t>
            </a:r>
            <a:r>
              <a:rPr lang="en-GB" sz="2000" i="1" dirty="0"/>
              <a:t>)</a:t>
            </a:r>
            <a:endParaRPr lang="en-GB" sz="2000" i="1" noProof="0" dirty="0"/>
          </a:p>
        </p:txBody>
      </p:sp>
      <p:pic>
        <p:nvPicPr>
          <p:cNvPr id="5" name="Tijdelijke aanduiding voor afbeelding 4">
            <a:extLst>
              <a:ext uri="{FF2B5EF4-FFF2-40B4-BE49-F238E27FC236}">
                <a16:creationId xmlns:a16="http://schemas.microsoft.com/office/drawing/2014/main" id="{DE3C8D3E-3467-4DD0-AB47-7AC87941FDFA}"/>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0" y="0"/>
            <a:ext cx="4387850" cy="6858000"/>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spTree>
    <p:extLst>
      <p:ext uri="{BB962C8B-B14F-4D97-AF65-F5344CB8AC3E}">
        <p14:creationId xmlns:p14="http://schemas.microsoft.com/office/powerpoint/2010/main" val="2858327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B8B0B-EB3A-A0F1-9B3E-764F5C442196}"/>
            </a:ext>
          </a:extLst>
        </p:cNvPr>
        <p:cNvGrpSpPr/>
        <p:nvPr/>
      </p:nvGrpSpPr>
      <p:grpSpPr>
        <a:xfrm>
          <a:off x="0" y="0"/>
          <a:ext cx="0" cy="0"/>
          <a:chOff x="0" y="0"/>
          <a:chExt cx="0" cy="0"/>
        </a:xfrm>
      </p:grpSpPr>
      <p:sp>
        <p:nvSpPr>
          <p:cNvPr id="10" name="Titel 9">
            <a:extLst>
              <a:ext uri="{FF2B5EF4-FFF2-40B4-BE49-F238E27FC236}">
                <a16:creationId xmlns:a16="http://schemas.microsoft.com/office/drawing/2014/main" id="{71C26636-3CC5-3D96-0EE2-3AB7F6189068}"/>
              </a:ext>
            </a:extLst>
          </p:cNvPr>
          <p:cNvSpPr>
            <a:spLocks noGrp="1"/>
          </p:cNvSpPr>
          <p:nvPr>
            <p:ph type="ctrTitle"/>
          </p:nvPr>
        </p:nvSpPr>
        <p:spPr>
          <a:xfrm>
            <a:off x="4453164" y="1739745"/>
            <a:ext cx="7547274" cy="4432456"/>
          </a:xfrm>
        </p:spPr>
        <p:txBody>
          <a:bodyPr anchor="t">
            <a:normAutofit/>
          </a:bodyPr>
          <a:lstStyle/>
          <a:p>
            <a:r>
              <a:rPr lang="en-GB" noProof="0" dirty="0"/>
              <a:t>	± 50 000 DUI drivers caught</a:t>
            </a:r>
            <a:br>
              <a:rPr lang="en-GB" noProof="0" dirty="0"/>
            </a:br>
            <a:br>
              <a:rPr lang="en-GB" noProof="0" dirty="0"/>
            </a:br>
            <a:r>
              <a:rPr lang="en-GB" noProof="0" dirty="0"/>
              <a:t>	after injury crash: &gt;10% test positive</a:t>
            </a:r>
            <a:br>
              <a:rPr lang="en-GB" noProof="0" dirty="0"/>
            </a:br>
            <a:br>
              <a:rPr lang="en-GB" noProof="0" dirty="0"/>
            </a:br>
            <a:r>
              <a:rPr lang="en-GB" noProof="0" dirty="0"/>
              <a:t>	 ± 40% of road crashes during weekend nights 		are linked to DUI</a:t>
            </a:r>
            <a:br>
              <a:rPr lang="en-GB" noProof="0" dirty="0"/>
            </a:br>
            <a:r>
              <a:rPr lang="en-GB" noProof="0" dirty="0"/>
              <a:t>	</a:t>
            </a:r>
            <a:br>
              <a:rPr lang="en-GB" noProof="0" dirty="0"/>
            </a:br>
            <a:r>
              <a:rPr lang="en-GB" noProof="0" dirty="0"/>
              <a:t>	4 050 injury crashes involving DUI driver</a:t>
            </a:r>
            <a:br>
              <a:rPr lang="en-GB" noProof="0" dirty="0"/>
            </a:br>
            <a:r>
              <a:rPr lang="en-GB" noProof="0" dirty="0"/>
              <a:t>		= 11 / day</a:t>
            </a:r>
            <a:br>
              <a:rPr lang="en-GB" noProof="0" dirty="0"/>
            </a:br>
            <a:r>
              <a:rPr lang="en-GB" noProof="0" dirty="0"/>
              <a:t>		average BAC =1,7 ‰</a:t>
            </a:r>
            <a:br>
              <a:rPr lang="en-GB" noProof="0" dirty="0"/>
            </a:br>
            <a:br>
              <a:rPr lang="en-GB" noProof="0" dirty="0"/>
            </a:br>
            <a:r>
              <a:rPr lang="en-GB" noProof="0" dirty="0"/>
              <a:t>	“% DUI decreases and </a:t>
            </a:r>
            <a:r>
              <a:rPr lang="en-GB" noProof="0" dirty="0" err="1"/>
              <a:t>N_checks</a:t>
            </a:r>
            <a:r>
              <a:rPr lang="en-GB" noProof="0" dirty="0"/>
              <a:t> increases”</a:t>
            </a:r>
          </a:p>
        </p:txBody>
      </p:sp>
      <p:pic>
        <p:nvPicPr>
          <p:cNvPr id="5" name="Tijdelijke aanduiding voor afbeelding 4">
            <a:extLst>
              <a:ext uri="{FF2B5EF4-FFF2-40B4-BE49-F238E27FC236}">
                <a16:creationId xmlns:a16="http://schemas.microsoft.com/office/drawing/2014/main" id="{F1DA483C-8D13-38CD-E060-4A8F4015EA01}"/>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0" y="0"/>
            <a:ext cx="4387850" cy="6858000"/>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sp>
        <p:nvSpPr>
          <p:cNvPr id="2" name="Title 1">
            <a:extLst>
              <a:ext uri="{FF2B5EF4-FFF2-40B4-BE49-F238E27FC236}">
                <a16:creationId xmlns:a16="http://schemas.microsoft.com/office/drawing/2014/main" id="{842286CC-1907-B664-C520-041528079F64}"/>
              </a:ext>
            </a:extLst>
          </p:cNvPr>
          <p:cNvSpPr txBox="1">
            <a:spLocks/>
          </p:cNvSpPr>
          <p:nvPr/>
        </p:nvSpPr>
        <p:spPr>
          <a:xfrm>
            <a:off x="4807131" y="215081"/>
            <a:ext cx="3847012" cy="931334"/>
          </a:xfrm>
          <a:prstGeom prst="rect">
            <a:avLst/>
          </a:prstGeom>
        </p:spPr>
        <p:txBody>
          <a:bodyPr vert="horz" lIns="91440" tIns="45720" rIns="91440" bIns="45720" numCol="1" rtlCol="0" anchor="ctr">
            <a:normAutofit/>
          </a:bodyPr>
          <a:lstStyle>
            <a:lvl1pPr algn="l" defTabSz="914400" rtl="0" eaLnBrk="1" latinLnBrk="0" hangingPunct="1">
              <a:lnSpc>
                <a:spcPct val="90000"/>
              </a:lnSpc>
              <a:spcBef>
                <a:spcPct val="0"/>
              </a:spcBef>
              <a:buNone/>
              <a:defRPr sz="2400" b="0"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GB" b="1" noProof="0" dirty="0">
                <a:solidFill>
                  <a:srgbClr val="51DEB8"/>
                </a:solidFill>
              </a:rPr>
              <a:t>Police Data </a:t>
            </a:r>
            <a:r>
              <a:rPr lang="en-GB" sz="1400" noProof="0" dirty="0">
                <a:solidFill>
                  <a:srgbClr val="51DEB8"/>
                </a:solidFill>
              </a:rPr>
              <a:t>(2024)</a:t>
            </a:r>
          </a:p>
        </p:txBody>
      </p:sp>
    </p:spTree>
    <p:extLst>
      <p:ext uri="{BB962C8B-B14F-4D97-AF65-F5344CB8AC3E}">
        <p14:creationId xmlns:p14="http://schemas.microsoft.com/office/powerpoint/2010/main" val="1603286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19308F36-1BC7-7308-C3B1-3A4985D24265}"/>
              </a:ext>
            </a:extLst>
          </p:cNvPr>
          <p:cNvSpPr>
            <a:spLocks noGrp="1"/>
          </p:cNvSpPr>
          <p:nvPr>
            <p:ph type="ctrTitle"/>
          </p:nvPr>
        </p:nvSpPr>
        <p:spPr>
          <a:xfrm>
            <a:off x="5173884" y="1121227"/>
            <a:ext cx="7488820" cy="5638387"/>
          </a:xfrm>
        </p:spPr>
        <p:txBody>
          <a:bodyPr anchor="t">
            <a:normAutofit/>
          </a:bodyPr>
          <a:lstStyle/>
          <a:p>
            <a:r>
              <a:rPr lang="en-GB" noProof="0" dirty="0"/>
              <a:t>Population estimate of DUI 	2024: 	1,4%</a:t>
            </a:r>
            <a:br>
              <a:rPr lang="en-GB" noProof="0" dirty="0"/>
            </a:br>
            <a:r>
              <a:rPr lang="en-GB" noProof="0" dirty="0"/>
              <a:t>					2021: 	1,6%</a:t>
            </a:r>
            <a:br>
              <a:rPr lang="en-GB" noProof="0" dirty="0"/>
            </a:br>
            <a:r>
              <a:rPr lang="en-GB" noProof="0" dirty="0"/>
              <a:t>					2018: 	1,6%</a:t>
            </a:r>
            <a:br>
              <a:rPr lang="en-GB" noProof="0" dirty="0"/>
            </a:br>
            <a:br>
              <a:rPr lang="en-GB" noProof="0" dirty="0"/>
            </a:br>
            <a:r>
              <a:rPr lang="en-GB" noProof="0" dirty="0"/>
              <a:t>Regional differences: FL vs Wall: 0,8 % vs 2,0%</a:t>
            </a:r>
            <a:br>
              <a:rPr lang="en-GB" noProof="0" dirty="0"/>
            </a:br>
            <a:br>
              <a:rPr lang="en-GB" noProof="0" dirty="0"/>
            </a:br>
            <a:r>
              <a:rPr lang="en-GB" noProof="0" dirty="0"/>
              <a:t>Less DUI 	on 	highways		0,5%			than 	inside built-up area	1,9%</a:t>
            </a:r>
            <a:br>
              <a:rPr lang="en-GB" noProof="0" dirty="0"/>
            </a:br>
            <a:r>
              <a:rPr lang="en-GB" noProof="0" dirty="0"/>
              <a:t>		and 	outside     		2,0%</a:t>
            </a:r>
            <a:br>
              <a:rPr lang="en-GB" noProof="0" dirty="0"/>
            </a:br>
            <a:br>
              <a:rPr lang="en-GB" noProof="0" dirty="0"/>
            </a:br>
            <a:r>
              <a:rPr lang="en-GB" noProof="0" dirty="0"/>
              <a:t>More DUI in Males (1,7%) than Females (0,9%)</a:t>
            </a:r>
            <a:br>
              <a:rPr lang="en-GB" noProof="0" dirty="0"/>
            </a:br>
            <a:br>
              <a:rPr lang="en-GB" noProof="0" dirty="0"/>
            </a:br>
            <a:br>
              <a:rPr lang="en-GB" noProof="0" dirty="0"/>
            </a:br>
            <a:r>
              <a:rPr lang="en-GB" noProof="0" dirty="0"/>
              <a:t>The shorter the trip, the more limit is exceeded</a:t>
            </a:r>
          </a:p>
        </p:txBody>
      </p:sp>
      <p:pic>
        <p:nvPicPr>
          <p:cNvPr id="5" name="Tijdelijke aanduiding voor afbeelding 4">
            <a:extLst>
              <a:ext uri="{FF2B5EF4-FFF2-40B4-BE49-F238E27FC236}">
                <a16:creationId xmlns:a16="http://schemas.microsoft.com/office/drawing/2014/main" id="{34BBA1AB-43FC-FAF2-1E26-43C3F62D05A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1" y="2"/>
            <a:ext cx="5173883" cy="6857999"/>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sp>
        <p:nvSpPr>
          <p:cNvPr id="17" name="Title 1">
            <a:extLst>
              <a:ext uri="{FF2B5EF4-FFF2-40B4-BE49-F238E27FC236}">
                <a16:creationId xmlns:a16="http://schemas.microsoft.com/office/drawing/2014/main" id="{0302BF11-0468-55E8-EC23-8081E691A397}"/>
              </a:ext>
            </a:extLst>
          </p:cNvPr>
          <p:cNvSpPr txBox="1">
            <a:spLocks/>
          </p:cNvSpPr>
          <p:nvPr/>
        </p:nvSpPr>
        <p:spPr>
          <a:xfrm>
            <a:off x="5710646" y="0"/>
            <a:ext cx="3847012" cy="931334"/>
          </a:xfrm>
          <a:prstGeom prst="rect">
            <a:avLst/>
          </a:prstGeom>
        </p:spPr>
        <p:txBody>
          <a:bodyPr vert="horz" lIns="91440" tIns="45720" rIns="91440" bIns="45720" numCol="1" rtlCol="0" anchor="ctr">
            <a:normAutofit/>
          </a:bodyPr>
          <a:lstStyle>
            <a:lvl1pPr algn="l" defTabSz="914400" rtl="0" eaLnBrk="1" latinLnBrk="0" hangingPunct="1">
              <a:lnSpc>
                <a:spcPct val="90000"/>
              </a:lnSpc>
              <a:spcBef>
                <a:spcPct val="0"/>
              </a:spcBef>
              <a:buNone/>
              <a:defRPr sz="2400" b="0"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GB" b="1" noProof="0" dirty="0">
                <a:solidFill>
                  <a:srgbClr val="51DEB8"/>
                </a:solidFill>
              </a:rPr>
              <a:t>Trendline data</a:t>
            </a:r>
          </a:p>
        </p:txBody>
      </p:sp>
    </p:spTree>
    <p:extLst>
      <p:ext uri="{BB962C8B-B14F-4D97-AF65-F5344CB8AC3E}">
        <p14:creationId xmlns:p14="http://schemas.microsoft.com/office/powerpoint/2010/main" val="2260403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A4EBE-6B20-A2BC-DDBD-E9F5CA4E8E33}"/>
            </a:ext>
          </a:extLst>
        </p:cNvPr>
        <p:cNvGrpSpPr/>
        <p:nvPr/>
      </p:nvGrpSpPr>
      <p:grpSpPr>
        <a:xfrm>
          <a:off x="0" y="0"/>
          <a:ext cx="0" cy="0"/>
          <a:chOff x="0" y="0"/>
          <a:chExt cx="0" cy="0"/>
        </a:xfrm>
      </p:grpSpPr>
      <p:sp>
        <p:nvSpPr>
          <p:cNvPr id="10" name="Titel 9">
            <a:extLst>
              <a:ext uri="{FF2B5EF4-FFF2-40B4-BE49-F238E27FC236}">
                <a16:creationId xmlns:a16="http://schemas.microsoft.com/office/drawing/2014/main" id="{3E82CF66-6D56-4667-D053-BDD2E9880F49}"/>
              </a:ext>
            </a:extLst>
          </p:cNvPr>
          <p:cNvSpPr>
            <a:spLocks noGrp="1"/>
          </p:cNvSpPr>
          <p:nvPr>
            <p:ph type="ctrTitle"/>
          </p:nvPr>
        </p:nvSpPr>
        <p:spPr>
          <a:xfrm>
            <a:off x="4644726" y="1032173"/>
            <a:ext cx="7743216" cy="644227"/>
          </a:xfrm>
        </p:spPr>
        <p:txBody>
          <a:bodyPr anchor="t">
            <a:normAutofit/>
          </a:bodyPr>
          <a:lstStyle/>
          <a:p>
            <a:r>
              <a:rPr lang="en-GB" noProof="0" dirty="0"/>
              <a:t>More DUI at night, even more pronounced in weekend</a:t>
            </a:r>
          </a:p>
        </p:txBody>
      </p:sp>
      <p:pic>
        <p:nvPicPr>
          <p:cNvPr id="5" name="Tijdelijke aanduiding voor afbeelding 4">
            <a:extLst>
              <a:ext uri="{FF2B5EF4-FFF2-40B4-BE49-F238E27FC236}">
                <a16:creationId xmlns:a16="http://schemas.microsoft.com/office/drawing/2014/main" id="{9270BDC6-1B72-F231-93B4-2886646225E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0" y="0"/>
            <a:ext cx="4387850" cy="6858000"/>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grpSp>
        <p:nvGrpSpPr>
          <p:cNvPr id="16" name="Groep 15">
            <a:extLst>
              <a:ext uri="{FF2B5EF4-FFF2-40B4-BE49-F238E27FC236}">
                <a16:creationId xmlns:a16="http://schemas.microsoft.com/office/drawing/2014/main" id="{49807231-D2D2-7BA4-207E-5CC572647716}"/>
              </a:ext>
            </a:extLst>
          </p:cNvPr>
          <p:cNvGrpSpPr/>
          <p:nvPr/>
        </p:nvGrpSpPr>
        <p:grpSpPr>
          <a:xfrm>
            <a:off x="5386238" y="1596517"/>
            <a:ext cx="5673648" cy="2648911"/>
            <a:chOff x="6175373" y="4909042"/>
            <a:chExt cx="4387849" cy="1948958"/>
          </a:xfrm>
        </p:grpSpPr>
        <p:pic>
          <p:nvPicPr>
            <p:cNvPr id="6" name="Content Placeholder 14">
              <a:extLst>
                <a:ext uri="{FF2B5EF4-FFF2-40B4-BE49-F238E27FC236}">
                  <a16:creationId xmlns:a16="http://schemas.microsoft.com/office/drawing/2014/main" id="{B0606309-889A-7744-0B88-4957F7AD27F7}"/>
                </a:ext>
              </a:extLst>
            </p:cNvPr>
            <p:cNvPicPr>
              <a:picLocks noChangeAspect="1"/>
            </p:cNvPicPr>
            <p:nvPr/>
          </p:nvPicPr>
          <p:blipFill>
            <a:blip r:embed="rId5"/>
            <a:stretch>
              <a:fillRect/>
            </a:stretch>
          </p:blipFill>
          <p:spPr>
            <a:xfrm>
              <a:off x="6175373" y="4909042"/>
              <a:ext cx="4387849" cy="1948958"/>
            </a:xfrm>
            <a:prstGeom prst="rect">
              <a:avLst/>
            </a:prstGeom>
          </p:spPr>
        </p:pic>
        <p:sp>
          <p:nvSpPr>
            <p:cNvPr id="7" name="Rechthoek 6">
              <a:extLst>
                <a:ext uri="{FF2B5EF4-FFF2-40B4-BE49-F238E27FC236}">
                  <a16:creationId xmlns:a16="http://schemas.microsoft.com/office/drawing/2014/main" id="{C5DFE9B4-8003-32F0-63B0-5AC0AE103FE9}"/>
                </a:ext>
              </a:extLst>
            </p:cNvPr>
            <p:cNvSpPr/>
            <p:nvPr/>
          </p:nvSpPr>
          <p:spPr>
            <a:xfrm>
              <a:off x="7210426" y="6488055"/>
              <a:ext cx="247649" cy="153822"/>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Rechthoek 8">
              <a:extLst>
                <a:ext uri="{FF2B5EF4-FFF2-40B4-BE49-F238E27FC236}">
                  <a16:creationId xmlns:a16="http://schemas.microsoft.com/office/drawing/2014/main" id="{15134273-21DD-8649-9D24-5AE051292E9F}"/>
                </a:ext>
              </a:extLst>
            </p:cNvPr>
            <p:cNvSpPr/>
            <p:nvPr/>
          </p:nvSpPr>
          <p:spPr>
            <a:xfrm>
              <a:off x="8133074" y="6507106"/>
              <a:ext cx="247649" cy="153822"/>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Rechthoek 11">
              <a:extLst>
                <a:ext uri="{FF2B5EF4-FFF2-40B4-BE49-F238E27FC236}">
                  <a16:creationId xmlns:a16="http://schemas.microsoft.com/office/drawing/2014/main" id="{8AE41D9F-AFED-4A3B-1B04-ED0AB602B71C}"/>
                </a:ext>
              </a:extLst>
            </p:cNvPr>
            <p:cNvSpPr/>
            <p:nvPr/>
          </p:nvSpPr>
          <p:spPr>
            <a:xfrm>
              <a:off x="9212893" y="6501725"/>
              <a:ext cx="247649" cy="153822"/>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Rechthoek 12">
              <a:extLst>
                <a:ext uri="{FF2B5EF4-FFF2-40B4-BE49-F238E27FC236}">
                  <a16:creationId xmlns:a16="http://schemas.microsoft.com/office/drawing/2014/main" id="{E1053B8E-E74B-939E-5C35-F3144C27610C}"/>
                </a:ext>
              </a:extLst>
            </p:cNvPr>
            <p:cNvSpPr/>
            <p:nvPr/>
          </p:nvSpPr>
          <p:spPr>
            <a:xfrm>
              <a:off x="10154280" y="6505296"/>
              <a:ext cx="247649" cy="153822"/>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Rechthoek 13">
              <a:extLst>
                <a:ext uri="{FF2B5EF4-FFF2-40B4-BE49-F238E27FC236}">
                  <a16:creationId xmlns:a16="http://schemas.microsoft.com/office/drawing/2014/main" id="{B4254812-8792-4FF1-7C02-66E991CAA098}"/>
                </a:ext>
              </a:extLst>
            </p:cNvPr>
            <p:cNvSpPr/>
            <p:nvPr/>
          </p:nvSpPr>
          <p:spPr>
            <a:xfrm>
              <a:off x="8193081" y="6684458"/>
              <a:ext cx="187642" cy="153822"/>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Rechthoek 14">
              <a:extLst>
                <a:ext uri="{FF2B5EF4-FFF2-40B4-BE49-F238E27FC236}">
                  <a16:creationId xmlns:a16="http://schemas.microsoft.com/office/drawing/2014/main" id="{26F13D4A-E799-2D5E-921F-642730F9E12B}"/>
                </a:ext>
              </a:extLst>
            </p:cNvPr>
            <p:cNvSpPr/>
            <p:nvPr/>
          </p:nvSpPr>
          <p:spPr>
            <a:xfrm>
              <a:off x="8605839" y="6684458"/>
              <a:ext cx="142874" cy="153822"/>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3" name="Title 1">
            <a:extLst>
              <a:ext uri="{FF2B5EF4-FFF2-40B4-BE49-F238E27FC236}">
                <a16:creationId xmlns:a16="http://schemas.microsoft.com/office/drawing/2014/main" id="{206204B5-0DB7-9E9A-30BB-6220F71CAD75}"/>
              </a:ext>
            </a:extLst>
          </p:cNvPr>
          <p:cNvSpPr txBox="1">
            <a:spLocks/>
          </p:cNvSpPr>
          <p:nvPr/>
        </p:nvSpPr>
        <p:spPr>
          <a:xfrm>
            <a:off x="4502331" y="0"/>
            <a:ext cx="3847012" cy="931334"/>
          </a:xfrm>
          <a:prstGeom prst="rect">
            <a:avLst/>
          </a:prstGeom>
        </p:spPr>
        <p:txBody>
          <a:bodyPr vert="horz" lIns="91440" tIns="45720" rIns="91440" bIns="45720" numCol="1" rtlCol="0" anchor="ctr">
            <a:normAutofit/>
          </a:bodyPr>
          <a:lstStyle>
            <a:lvl1pPr algn="l" defTabSz="914400" rtl="0" eaLnBrk="1" latinLnBrk="0" hangingPunct="1">
              <a:lnSpc>
                <a:spcPct val="90000"/>
              </a:lnSpc>
              <a:spcBef>
                <a:spcPct val="0"/>
              </a:spcBef>
              <a:buNone/>
              <a:defRPr sz="2400" b="0"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GB" b="1" noProof="0" dirty="0">
                <a:solidFill>
                  <a:srgbClr val="51DEB8"/>
                </a:solidFill>
              </a:rPr>
              <a:t>Trendline data</a:t>
            </a:r>
          </a:p>
        </p:txBody>
      </p:sp>
    </p:spTree>
    <p:extLst>
      <p:ext uri="{BB962C8B-B14F-4D97-AF65-F5344CB8AC3E}">
        <p14:creationId xmlns:p14="http://schemas.microsoft.com/office/powerpoint/2010/main" val="1318842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A62F1-35A8-BA23-DB5C-236FE8E17707}"/>
              </a:ext>
            </a:extLst>
          </p:cNvPr>
          <p:cNvSpPr>
            <a:spLocks noGrp="1"/>
          </p:cNvSpPr>
          <p:nvPr>
            <p:ph type="ctrTitle"/>
          </p:nvPr>
        </p:nvSpPr>
        <p:spPr>
          <a:xfrm>
            <a:off x="3935413" y="559775"/>
            <a:ext cx="6841611" cy="1034563"/>
          </a:xfrm>
        </p:spPr>
        <p:txBody>
          <a:bodyPr>
            <a:normAutofit/>
          </a:bodyPr>
          <a:lstStyle/>
          <a:p>
            <a:r>
              <a:rPr lang="nl-BE" sz="1400" dirty="0"/>
              <a:t>Over </a:t>
            </a:r>
            <a:r>
              <a:rPr lang="nl-BE" sz="1400" dirty="0" err="1"/>
              <a:t>the</a:t>
            </a:r>
            <a:r>
              <a:rPr lang="nl-BE" sz="1400" dirty="0"/>
              <a:t> last 30 </a:t>
            </a:r>
            <a:r>
              <a:rPr lang="nl-BE" sz="1400" dirty="0" err="1"/>
              <a:t>days</a:t>
            </a:r>
            <a:r>
              <a:rPr lang="nl-BE" sz="1400" dirty="0"/>
              <a:t>, </a:t>
            </a:r>
            <a:r>
              <a:rPr lang="nl-BE" sz="1400" dirty="0" err="1"/>
              <a:t>how</a:t>
            </a:r>
            <a:r>
              <a:rPr lang="nl-BE" sz="1400" dirty="0"/>
              <a:t> </a:t>
            </a:r>
            <a:r>
              <a:rPr lang="nl-BE" sz="1400" dirty="0" err="1"/>
              <a:t>often</a:t>
            </a:r>
            <a:r>
              <a:rPr lang="nl-BE" sz="1400" dirty="0"/>
              <a:t> </a:t>
            </a:r>
            <a:r>
              <a:rPr lang="nl-BE" sz="1400" dirty="0" err="1"/>
              <a:t>did</a:t>
            </a:r>
            <a:r>
              <a:rPr lang="nl-BE" sz="1400" dirty="0"/>
              <a:t> </a:t>
            </a:r>
            <a:r>
              <a:rPr lang="nl-BE" sz="1400" dirty="0" err="1"/>
              <a:t>you</a:t>
            </a:r>
            <a:r>
              <a:rPr lang="nl-BE" sz="1400" dirty="0"/>
              <a:t> as a </a:t>
            </a:r>
            <a:r>
              <a:rPr lang="nl-BE" sz="1400" dirty="0" err="1"/>
              <a:t>car</a:t>
            </a:r>
            <a:r>
              <a:rPr lang="nl-BE" sz="1400" dirty="0"/>
              <a:t> driver, drive </a:t>
            </a:r>
            <a:r>
              <a:rPr lang="nl-BE" sz="1400" dirty="0" err="1"/>
              <a:t>when</a:t>
            </a:r>
            <a:r>
              <a:rPr lang="nl-BE" sz="1400" dirty="0"/>
              <a:t> </a:t>
            </a:r>
            <a:r>
              <a:rPr lang="nl-BE" sz="1400" dirty="0" err="1"/>
              <a:t>you</a:t>
            </a:r>
            <a:r>
              <a:rPr lang="nl-BE" sz="1400" dirty="0"/>
              <a:t> </a:t>
            </a:r>
            <a:r>
              <a:rPr lang="nl-BE" sz="1400" b="1" dirty="0" err="1"/>
              <a:t>may</a:t>
            </a:r>
            <a:r>
              <a:rPr lang="nl-BE" sz="1400" b="1" dirty="0"/>
              <a:t> have been over </a:t>
            </a:r>
            <a:r>
              <a:rPr lang="nl-BE" sz="1400" b="1" dirty="0" err="1"/>
              <a:t>the</a:t>
            </a:r>
            <a:r>
              <a:rPr lang="nl-BE" sz="1400" b="1" dirty="0"/>
              <a:t> </a:t>
            </a:r>
            <a:r>
              <a:rPr lang="nl-BE" sz="1400" b="1" dirty="0" err="1"/>
              <a:t>legal</a:t>
            </a:r>
            <a:r>
              <a:rPr lang="nl-BE" sz="1400" b="1" dirty="0"/>
              <a:t> limit </a:t>
            </a:r>
            <a:r>
              <a:rPr lang="nl-BE" sz="1400" dirty="0" err="1"/>
              <a:t>for</a:t>
            </a:r>
            <a:r>
              <a:rPr lang="nl-BE" sz="1400" dirty="0"/>
              <a:t> </a:t>
            </a:r>
            <a:r>
              <a:rPr lang="nl-BE" sz="1400" dirty="0" err="1"/>
              <a:t>drinking</a:t>
            </a:r>
            <a:r>
              <a:rPr lang="nl-BE" sz="1400" dirty="0"/>
              <a:t> and </a:t>
            </a:r>
            <a:r>
              <a:rPr lang="nl-BE" sz="1400" dirty="0" err="1"/>
              <a:t>driving</a:t>
            </a:r>
            <a:r>
              <a:rPr lang="nl-BE" sz="1400" dirty="0"/>
              <a:t>?</a:t>
            </a:r>
          </a:p>
        </p:txBody>
      </p:sp>
      <p:pic>
        <p:nvPicPr>
          <p:cNvPr id="9" name="Tijdelijke aanduiding voor afbeelding 8">
            <a:extLst>
              <a:ext uri="{FF2B5EF4-FFF2-40B4-BE49-F238E27FC236}">
                <a16:creationId xmlns:a16="http://schemas.microsoft.com/office/drawing/2014/main" id="{5756ADDF-FE23-9102-3C5E-8E6ECF9E0BE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0" y="0"/>
            <a:ext cx="3935413" cy="6858000"/>
          </a:xfrm>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pic>
        <p:nvPicPr>
          <p:cNvPr id="5" name="Afbeelding 4">
            <a:extLst>
              <a:ext uri="{FF2B5EF4-FFF2-40B4-BE49-F238E27FC236}">
                <a16:creationId xmlns:a16="http://schemas.microsoft.com/office/drawing/2014/main" id="{69E5F057-3373-B0A5-62CA-A22CA640B66D}"/>
              </a:ext>
            </a:extLst>
          </p:cNvPr>
          <p:cNvPicPr>
            <a:picLocks noChangeAspect="1"/>
          </p:cNvPicPr>
          <p:nvPr/>
        </p:nvPicPr>
        <p:blipFill>
          <a:blip r:embed="rId5"/>
          <a:stretch>
            <a:fillRect/>
          </a:stretch>
        </p:blipFill>
        <p:spPr>
          <a:xfrm>
            <a:off x="4641574" y="1418262"/>
            <a:ext cx="6639543" cy="2151014"/>
          </a:xfrm>
          <a:prstGeom prst="rect">
            <a:avLst/>
          </a:prstGeom>
        </p:spPr>
      </p:pic>
      <p:sp>
        <p:nvSpPr>
          <p:cNvPr id="10" name="Title 1">
            <a:extLst>
              <a:ext uri="{FF2B5EF4-FFF2-40B4-BE49-F238E27FC236}">
                <a16:creationId xmlns:a16="http://schemas.microsoft.com/office/drawing/2014/main" id="{E44EAB24-6B28-C53B-43EE-EC151EDC1724}"/>
              </a:ext>
            </a:extLst>
          </p:cNvPr>
          <p:cNvSpPr txBox="1">
            <a:spLocks/>
          </p:cNvSpPr>
          <p:nvPr/>
        </p:nvSpPr>
        <p:spPr>
          <a:xfrm>
            <a:off x="4502331" y="0"/>
            <a:ext cx="3847012" cy="931334"/>
          </a:xfrm>
          <a:prstGeom prst="rect">
            <a:avLst/>
          </a:prstGeom>
        </p:spPr>
        <p:txBody>
          <a:bodyPr vert="horz" lIns="91440" tIns="45720" rIns="91440" bIns="45720" numCol="1" rtlCol="0" anchor="ctr">
            <a:normAutofit/>
          </a:bodyPr>
          <a:lstStyle>
            <a:lvl1pPr algn="l" defTabSz="914400" rtl="0" eaLnBrk="1" latinLnBrk="0" hangingPunct="1">
              <a:lnSpc>
                <a:spcPct val="90000"/>
              </a:lnSpc>
              <a:spcBef>
                <a:spcPct val="0"/>
              </a:spcBef>
              <a:buNone/>
              <a:defRPr sz="2400" b="0"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GB" b="1" noProof="0" dirty="0">
                <a:solidFill>
                  <a:srgbClr val="51DEB8"/>
                </a:solidFill>
              </a:rPr>
              <a:t>ESRA data</a:t>
            </a:r>
          </a:p>
        </p:txBody>
      </p:sp>
      <p:sp>
        <p:nvSpPr>
          <p:cNvPr id="11" name="Titel 1">
            <a:extLst>
              <a:ext uri="{FF2B5EF4-FFF2-40B4-BE49-F238E27FC236}">
                <a16:creationId xmlns:a16="http://schemas.microsoft.com/office/drawing/2014/main" id="{5A999F7D-9DCD-C074-BB83-F8138BF4F239}"/>
              </a:ext>
            </a:extLst>
          </p:cNvPr>
          <p:cNvSpPr txBox="1">
            <a:spLocks/>
          </p:cNvSpPr>
          <p:nvPr/>
        </p:nvSpPr>
        <p:spPr>
          <a:xfrm>
            <a:off x="3935413" y="3708887"/>
            <a:ext cx="7506310" cy="1034563"/>
          </a:xfrm>
          <a:prstGeom prst="rect">
            <a:avLst/>
          </a:prstGeom>
        </p:spPr>
        <p:txBody>
          <a:bodyPr vert="horz" lIns="91440" tIns="45720" rIns="91440" bIns="45720" numCol="1" rtlCol="0" anchor="ctr">
            <a:normAutofit/>
          </a:bodyPr>
          <a:lstStyle>
            <a:lvl1pPr algn="l" defTabSz="914400" rtl="0" eaLnBrk="1" latinLnBrk="0" hangingPunct="1">
              <a:lnSpc>
                <a:spcPct val="90000"/>
              </a:lnSpc>
              <a:spcBef>
                <a:spcPct val="0"/>
              </a:spcBef>
              <a:buNone/>
              <a:defRPr sz="2400" b="0" kern="120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nl-BE" sz="1400" dirty="0"/>
              <a:t>On a </a:t>
            </a:r>
            <a:r>
              <a:rPr lang="nl-BE" sz="1400" dirty="0" err="1"/>
              <a:t>typical</a:t>
            </a:r>
            <a:r>
              <a:rPr lang="nl-BE" sz="1400" dirty="0"/>
              <a:t> </a:t>
            </a:r>
            <a:r>
              <a:rPr lang="nl-BE" sz="1400" dirty="0" err="1"/>
              <a:t>journey</a:t>
            </a:r>
            <a:r>
              <a:rPr lang="nl-BE" sz="1400" dirty="0"/>
              <a:t>, </a:t>
            </a:r>
            <a:r>
              <a:rPr lang="nl-BE" sz="1400" dirty="0" err="1"/>
              <a:t>how</a:t>
            </a:r>
            <a:r>
              <a:rPr lang="nl-BE" sz="1400" dirty="0"/>
              <a:t> </a:t>
            </a:r>
            <a:r>
              <a:rPr lang="nl-BE" sz="1400" dirty="0" err="1"/>
              <a:t>likely</a:t>
            </a:r>
            <a:r>
              <a:rPr lang="nl-BE" sz="1400" dirty="0"/>
              <a:t> is </a:t>
            </a:r>
            <a:r>
              <a:rPr lang="nl-BE" sz="1400" dirty="0" err="1"/>
              <a:t>it</a:t>
            </a:r>
            <a:r>
              <a:rPr lang="nl-BE" sz="1400" dirty="0"/>
              <a:t> </a:t>
            </a:r>
            <a:r>
              <a:rPr lang="nl-BE" sz="1400" dirty="0" err="1"/>
              <a:t>that</a:t>
            </a:r>
            <a:r>
              <a:rPr lang="nl-BE" sz="1400" dirty="0"/>
              <a:t> </a:t>
            </a:r>
            <a:r>
              <a:rPr lang="nl-BE" sz="1400" dirty="0" err="1"/>
              <a:t>you</a:t>
            </a:r>
            <a:r>
              <a:rPr lang="nl-BE" sz="1400" dirty="0"/>
              <a:t> </a:t>
            </a:r>
            <a:r>
              <a:rPr lang="nl-BE" sz="1400" dirty="0" err="1"/>
              <a:t>will</a:t>
            </a:r>
            <a:r>
              <a:rPr lang="nl-BE" sz="1400" dirty="0"/>
              <a:t> </a:t>
            </a:r>
            <a:r>
              <a:rPr lang="nl-BE" sz="1400" dirty="0" err="1"/>
              <a:t>be</a:t>
            </a:r>
            <a:r>
              <a:rPr lang="nl-BE" sz="1400" dirty="0"/>
              <a:t> </a:t>
            </a:r>
            <a:r>
              <a:rPr lang="nl-BE" sz="1400" b="1" dirty="0" err="1"/>
              <a:t>subjected</a:t>
            </a:r>
            <a:r>
              <a:rPr lang="nl-BE" sz="1400" b="1" dirty="0"/>
              <a:t> </a:t>
            </a:r>
            <a:r>
              <a:rPr lang="nl-BE" sz="1400" b="1" dirty="0" err="1"/>
              <a:t>to</a:t>
            </a:r>
            <a:r>
              <a:rPr lang="nl-BE" sz="1400" b="1" dirty="0"/>
              <a:t> a </a:t>
            </a:r>
            <a:r>
              <a:rPr lang="nl-BE" sz="1400" b="1" dirty="0" err="1"/>
              <a:t>breathalyzer</a:t>
            </a:r>
            <a:r>
              <a:rPr lang="nl-BE" sz="1400" b="1" dirty="0"/>
              <a:t> test</a:t>
            </a:r>
            <a:r>
              <a:rPr lang="nl-BE" sz="1400" dirty="0"/>
              <a:t>?</a:t>
            </a:r>
          </a:p>
        </p:txBody>
      </p:sp>
      <p:pic>
        <p:nvPicPr>
          <p:cNvPr id="14" name="Afbeelding 13">
            <a:extLst>
              <a:ext uri="{FF2B5EF4-FFF2-40B4-BE49-F238E27FC236}">
                <a16:creationId xmlns:a16="http://schemas.microsoft.com/office/drawing/2014/main" id="{457782E2-18FA-F334-6E7E-4FFF25C3C1AE}"/>
              </a:ext>
            </a:extLst>
          </p:cNvPr>
          <p:cNvPicPr>
            <a:picLocks noChangeAspect="1"/>
          </p:cNvPicPr>
          <p:nvPr/>
        </p:nvPicPr>
        <p:blipFill>
          <a:blip r:embed="rId6"/>
          <a:stretch>
            <a:fillRect/>
          </a:stretch>
        </p:blipFill>
        <p:spPr>
          <a:xfrm>
            <a:off x="4641573" y="4525532"/>
            <a:ext cx="6639543" cy="2152462"/>
          </a:xfrm>
          <a:prstGeom prst="rect">
            <a:avLst/>
          </a:prstGeom>
        </p:spPr>
      </p:pic>
    </p:spTree>
    <p:extLst>
      <p:ext uri="{BB962C8B-B14F-4D97-AF65-F5344CB8AC3E}">
        <p14:creationId xmlns:p14="http://schemas.microsoft.com/office/powerpoint/2010/main" val="1104085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8BFE-E95F-7700-A175-68EFEF0BEB7E}"/>
              </a:ext>
            </a:extLst>
          </p:cNvPr>
          <p:cNvSpPr>
            <a:spLocks noGrp="1"/>
          </p:cNvSpPr>
          <p:nvPr>
            <p:ph type="ctrTitle"/>
          </p:nvPr>
        </p:nvSpPr>
        <p:spPr/>
        <p:txBody>
          <a:bodyPr/>
          <a:lstStyle/>
          <a:p>
            <a:r>
              <a:rPr lang="en-GB" noProof="0" dirty="0"/>
              <a:t>Alcohol ignition interlock in be</a:t>
            </a:r>
            <a:br>
              <a:rPr lang="en-GB" noProof="0" dirty="0"/>
            </a:br>
            <a:r>
              <a:rPr lang="en-GB" noProof="0" dirty="0"/>
              <a:t>What?</a:t>
            </a:r>
          </a:p>
        </p:txBody>
      </p:sp>
      <p:pic>
        <p:nvPicPr>
          <p:cNvPr id="5" name="Picture Placeholder 4">
            <a:extLst>
              <a:ext uri="{FF2B5EF4-FFF2-40B4-BE49-F238E27FC236}">
                <a16:creationId xmlns:a16="http://schemas.microsoft.com/office/drawing/2014/main" id="{3480A3CB-CCB7-831C-84ED-32E359959EF4}"/>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3"/>
            <a:tile tx="0" ty="0" sx="100000" sy="100000" flip="none" algn="tl"/>
          </a:blipFill>
        </p:spPr>
      </p:pic>
    </p:spTree>
    <p:extLst>
      <p:ext uri="{BB962C8B-B14F-4D97-AF65-F5344CB8AC3E}">
        <p14:creationId xmlns:p14="http://schemas.microsoft.com/office/powerpoint/2010/main" val="1852899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4F1E977-C2E5-4559-E0A5-44624626EF56}"/>
              </a:ext>
            </a:extLst>
          </p:cNvPr>
          <p:cNvSpPr>
            <a:spLocks noGrp="1"/>
          </p:cNvSpPr>
          <p:nvPr>
            <p:ph type="ctrTitle"/>
          </p:nvPr>
        </p:nvSpPr>
        <p:spPr>
          <a:xfrm>
            <a:off x="6173875" y="996042"/>
            <a:ext cx="6018125" cy="5081413"/>
          </a:xfrm>
        </p:spPr>
        <p:txBody>
          <a:bodyPr anchor="t">
            <a:normAutofit fontScale="90000"/>
          </a:bodyPr>
          <a:lstStyle/>
          <a:p>
            <a:r>
              <a:rPr lang="en-GB" noProof="0" dirty="0"/>
              <a:t>RD </a:t>
            </a:r>
            <a:r>
              <a:rPr lang="en-GB" b="1" noProof="0" dirty="0"/>
              <a:t>2010</a:t>
            </a:r>
            <a:br>
              <a:rPr lang="en-GB" noProof="0" dirty="0"/>
            </a:br>
            <a:r>
              <a:rPr lang="en-GB" noProof="0" dirty="0"/>
              <a:t>	judge </a:t>
            </a:r>
            <a:r>
              <a:rPr lang="en-GB" i="1" noProof="0" dirty="0"/>
              <a:t>can</a:t>
            </a:r>
            <a:r>
              <a:rPr lang="en-GB" noProof="0" dirty="0"/>
              <a:t> impose</a:t>
            </a:r>
            <a:br>
              <a:rPr lang="en-GB" noProof="0" dirty="0"/>
            </a:br>
            <a:r>
              <a:rPr lang="en-GB" noProof="0" dirty="0"/>
              <a:t>		&gt;0,8 ‰ BAC</a:t>
            </a:r>
            <a:br>
              <a:rPr lang="en-GB" noProof="0" dirty="0"/>
            </a:br>
            <a:r>
              <a:rPr lang="en-GB" noProof="0" dirty="0"/>
              <a:t>		drunkenness or recidivism</a:t>
            </a:r>
            <a:br>
              <a:rPr lang="en-GB" noProof="0" dirty="0"/>
            </a:br>
            <a:r>
              <a:rPr lang="en-GB" noProof="0" dirty="0"/>
              <a:t>		1-5 y, ∞</a:t>
            </a:r>
            <a:br>
              <a:rPr lang="en-GB" noProof="0" dirty="0"/>
            </a:br>
            <a:br>
              <a:rPr lang="en-GB" noProof="0" dirty="0"/>
            </a:br>
            <a:r>
              <a:rPr lang="en-GB" noProof="0" dirty="0"/>
              <a:t>Law </a:t>
            </a:r>
            <a:r>
              <a:rPr lang="en-GB" b="1" noProof="0" dirty="0"/>
              <a:t>2018</a:t>
            </a:r>
            <a:br>
              <a:rPr lang="en-GB" noProof="0" dirty="0"/>
            </a:br>
            <a:r>
              <a:rPr lang="en-GB" noProof="0" dirty="0"/>
              <a:t>	</a:t>
            </a:r>
            <a:r>
              <a:rPr lang="en-GB" i="1" noProof="0" dirty="0"/>
              <a:t>mandatory </a:t>
            </a:r>
            <a:r>
              <a:rPr lang="en-GB" noProof="0" dirty="0"/>
              <a:t>imposed</a:t>
            </a:r>
            <a:br>
              <a:rPr lang="en-GB" noProof="0" dirty="0"/>
            </a:br>
            <a:r>
              <a:rPr lang="en-GB" noProof="0" dirty="0"/>
              <a:t>		</a:t>
            </a:r>
            <a:r>
              <a:rPr lang="en-GB" noProof="0" dirty="0">
                <a:latin typeface="Tahoma"/>
                <a:ea typeface="Tahoma"/>
                <a:cs typeface="Tahoma"/>
              </a:rPr>
              <a:t>≥ 1,8</a:t>
            </a:r>
            <a:r>
              <a:rPr lang="en-GB" noProof="0" dirty="0"/>
              <a:t> ‰ BAC, </a:t>
            </a:r>
            <a:r>
              <a:rPr lang="en-GB" sz="1800" noProof="0" dirty="0"/>
              <a:t>except ….</a:t>
            </a:r>
            <a:br>
              <a:rPr lang="en-GB" noProof="0" dirty="0"/>
            </a:br>
            <a:r>
              <a:rPr lang="en-GB" noProof="0" dirty="0"/>
              <a:t>		Recidivism </a:t>
            </a:r>
            <a:r>
              <a:rPr lang="en-GB" noProof="0" dirty="0">
                <a:latin typeface="Tahoma"/>
                <a:ea typeface="Tahoma"/>
                <a:cs typeface="Tahoma"/>
              </a:rPr>
              <a:t>≥ 1,2 </a:t>
            </a:r>
            <a:r>
              <a:rPr lang="en-GB" noProof="0" dirty="0"/>
              <a:t>‰ BAC, </a:t>
            </a:r>
            <a:r>
              <a:rPr lang="en-GB" sz="1800" noProof="0" dirty="0"/>
              <a:t>no buts</a:t>
            </a:r>
            <a:br>
              <a:rPr lang="en-GB" noProof="0" dirty="0"/>
            </a:br>
            <a:r>
              <a:rPr lang="en-GB" noProof="0" dirty="0"/>
              <a:t>		1-3 y, ∞</a:t>
            </a:r>
            <a:br>
              <a:rPr lang="en-GB" noProof="0" dirty="0"/>
            </a:br>
            <a:r>
              <a:rPr lang="en-GB" noProof="0" dirty="0"/>
              <a:t>	can impose</a:t>
            </a:r>
            <a:br>
              <a:rPr lang="en-GB" noProof="0" dirty="0"/>
            </a:br>
            <a:r>
              <a:rPr lang="en-GB" noProof="0" dirty="0"/>
              <a:t>		</a:t>
            </a:r>
            <a:r>
              <a:rPr lang="en-GB" noProof="0" dirty="0">
                <a:latin typeface="Tahoma"/>
                <a:ea typeface="Tahoma"/>
                <a:cs typeface="Tahoma"/>
              </a:rPr>
              <a:t>≥ 0,8</a:t>
            </a:r>
            <a:r>
              <a:rPr lang="en-GB" noProof="0" dirty="0"/>
              <a:t>‰ BAC</a:t>
            </a:r>
            <a:br>
              <a:rPr lang="en-GB" noProof="0" dirty="0"/>
            </a:br>
            <a:r>
              <a:rPr lang="en-GB" noProof="0" dirty="0"/>
              <a:t>		drunkenness or recidivism</a:t>
            </a:r>
            <a:br>
              <a:rPr lang="en-GB" noProof="0" dirty="0"/>
            </a:br>
            <a:br>
              <a:rPr lang="en-GB" noProof="0" dirty="0"/>
            </a:br>
            <a:endParaRPr lang="en-GB" noProof="0" dirty="0"/>
          </a:p>
        </p:txBody>
      </p:sp>
      <p:pic>
        <p:nvPicPr>
          <p:cNvPr id="7" name="Tijdelijke aanduiding voor afbeelding 6">
            <a:extLst>
              <a:ext uri="{FF2B5EF4-FFF2-40B4-BE49-F238E27FC236}">
                <a16:creationId xmlns:a16="http://schemas.microsoft.com/office/drawing/2014/main" id="{5329E710-716C-CC11-BF04-ECF02180283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spTree>
    <p:extLst>
      <p:ext uri="{BB962C8B-B14F-4D97-AF65-F5344CB8AC3E}">
        <p14:creationId xmlns:p14="http://schemas.microsoft.com/office/powerpoint/2010/main" val="2183153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A06C4-784D-C1B1-C86F-646643FD4F0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4E58A712-04DF-F31C-29AF-A04F5CE0B211}"/>
              </a:ext>
            </a:extLst>
          </p:cNvPr>
          <p:cNvSpPr>
            <a:spLocks noGrp="1"/>
          </p:cNvSpPr>
          <p:nvPr>
            <p:ph type="ctrTitle"/>
          </p:nvPr>
        </p:nvSpPr>
        <p:spPr>
          <a:xfrm>
            <a:off x="6173875" y="888293"/>
            <a:ext cx="6018125" cy="5081413"/>
          </a:xfrm>
        </p:spPr>
        <p:txBody>
          <a:bodyPr anchor="t">
            <a:normAutofit/>
          </a:bodyPr>
          <a:lstStyle/>
          <a:p>
            <a:r>
              <a:rPr lang="en-GB" noProof="0" dirty="0"/>
              <a:t>Targeted population: </a:t>
            </a:r>
            <a:br>
              <a:rPr lang="en-GB" noProof="0" dirty="0"/>
            </a:br>
            <a:r>
              <a:rPr lang="en-GB" noProof="0" dirty="0"/>
              <a:t>	“</a:t>
            </a:r>
            <a:r>
              <a:rPr lang="en-GB" b="1" noProof="0" dirty="0"/>
              <a:t>heavy drinkers</a:t>
            </a:r>
            <a:r>
              <a:rPr lang="en-GB" noProof="0" dirty="0"/>
              <a:t>”</a:t>
            </a:r>
            <a:br>
              <a:rPr lang="en-GB" noProof="0" dirty="0"/>
            </a:br>
            <a:r>
              <a:rPr lang="en-GB" noProof="0" dirty="0"/>
              <a:t>		high BACs / repeated DUI</a:t>
            </a:r>
            <a:br>
              <a:rPr lang="en-GB" noProof="0" dirty="0"/>
            </a:br>
            <a:br>
              <a:rPr lang="en-GB" noProof="0" dirty="0"/>
            </a:br>
            <a:r>
              <a:rPr lang="en-GB" noProof="0" dirty="0"/>
              <a:t>To know / peculiar:</a:t>
            </a:r>
            <a:br>
              <a:rPr lang="en-GB" noProof="0" dirty="0"/>
            </a:br>
            <a:r>
              <a:rPr lang="en-GB" noProof="0" dirty="0"/>
              <a:t>	judge can </a:t>
            </a:r>
            <a:r>
              <a:rPr lang="en-GB" b="1" noProof="0" dirty="0"/>
              <a:t>exempt</a:t>
            </a:r>
            <a:r>
              <a:rPr lang="en-GB" noProof="0" dirty="0"/>
              <a:t> certain DL Cat’s		</a:t>
            </a:r>
            <a:r>
              <a:rPr lang="en-GB" noProof="0" dirty="0" err="1"/>
              <a:t>eg</a:t>
            </a:r>
            <a:r>
              <a:rPr lang="en-GB" noProof="0" dirty="0"/>
              <a:t> bus/truck</a:t>
            </a:r>
            <a:br>
              <a:rPr lang="en-GB" noProof="0" dirty="0"/>
            </a:br>
            <a:r>
              <a:rPr lang="en-GB" noProof="0" dirty="0"/>
              <a:t>		except Cat of offence</a:t>
            </a:r>
            <a:br>
              <a:rPr lang="en-GB" noProof="0" dirty="0"/>
            </a:br>
            <a:br>
              <a:rPr lang="en-GB" noProof="0" dirty="0"/>
            </a:br>
            <a:r>
              <a:rPr lang="en-GB" noProof="0" dirty="0"/>
              <a:t>Out of scope:</a:t>
            </a:r>
            <a:br>
              <a:rPr lang="en-GB" noProof="0" dirty="0"/>
            </a:br>
            <a:r>
              <a:rPr lang="en-GB" noProof="0" dirty="0"/>
              <a:t>	‘alcohol </a:t>
            </a:r>
            <a:r>
              <a:rPr lang="en-GB" b="1" noProof="0" dirty="0"/>
              <a:t>addiction</a:t>
            </a:r>
            <a:r>
              <a:rPr lang="en-GB" noProof="0" dirty="0"/>
              <a:t>’ (driving ban)</a:t>
            </a:r>
            <a:br>
              <a:rPr lang="en-GB" noProof="0" dirty="0"/>
            </a:br>
            <a:r>
              <a:rPr lang="en-GB" noProof="0" dirty="0"/>
              <a:t>	driving ban for life</a:t>
            </a:r>
          </a:p>
        </p:txBody>
      </p:sp>
      <p:pic>
        <p:nvPicPr>
          <p:cNvPr id="7" name="Tijdelijke aanduiding voor afbeelding 6">
            <a:extLst>
              <a:ext uri="{FF2B5EF4-FFF2-40B4-BE49-F238E27FC236}">
                <a16:creationId xmlns:a16="http://schemas.microsoft.com/office/drawing/2014/main" id="{8707D63C-5B40-AD54-DB52-D43356F49BA1}"/>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custGeom>
            <a:avLst/>
            <a:gdLst>
              <a:gd name="csX0" fmla="*/ 0 w 5850757"/>
              <a:gd name="csY0" fmla="*/ 0 h 6857999"/>
              <a:gd name="csX1" fmla="*/ 5088145 w 5850757"/>
              <a:gd name="csY1" fmla="*/ 0 h 6857999"/>
              <a:gd name="csX2" fmla="*/ 5850757 w 5850757"/>
              <a:gd name="csY2" fmla="*/ 3207352 h 6857999"/>
              <a:gd name="csX3" fmla="*/ 5069908 w 5850757"/>
              <a:gd name="csY3" fmla="*/ 6455687 h 6857999"/>
              <a:gd name="csX4" fmla="*/ 4843906 w 5850757"/>
              <a:gd name="csY4" fmla="*/ 6857999 h 6857999"/>
              <a:gd name="csX5" fmla="*/ 0 w 5850757"/>
              <a:gd name="csY5" fmla="*/ 6857999 h 6857999"/>
            </a:gdLst>
            <a:ahLst/>
            <a:cxnLst>
              <a:cxn ang="0">
                <a:pos x="csX0" y="csY0"/>
              </a:cxn>
              <a:cxn ang="0">
                <a:pos x="csX1" y="csY1"/>
              </a:cxn>
              <a:cxn ang="0">
                <a:pos x="csX2" y="csY2"/>
              </a:cxn>
              <a:cxn ang="0">
                <a:pos x="csX3" y="csY3"/>
              </a:cxn>
              <a:cxn ang="0">
                <a:pos x="csX4" y="csY4"/>
              </a:cxn>
              <a:cxn ang="0">
                <a:pos x="csX5" y="csY5"/>
              </a:cxn>
            </a:cxnLst>
            <a:rect l="l" t="t" r="r" b="b"/>
            <a:pathLst>
              <a:path w="5850757" h="6857999">
                <a:moveTo>
                  <a:pt x="0" y="0"/>
                </a:moveTo>
                <a:lnTo>
                  <a:pt x="5088145" y="0"/>
                </a:lnTo>
                <a:cubicBezTo>
                  <a:pt x="5574177" y="952108"/>
                  <a:pt x="5850757" y="2044806"/>
                  <a:pt x="5850757" y="3207352"/>
                </a:cubicBezTo>
                <a:cubicBezTo>
                  <a:pt x="5850757" y="4390607"/>
                  <a:pt x="5567191" y="5495755"/>
                  <a:pt x="5069908" y="6455687"/>
                </a:cubicBezTo>
                <a:lnTo>
                  <a:pt x="4843906" y="6857999"/>
                </a:lnTo>
                <a:lnTo>
                  <a:pt x="0" y="6857999"/>
                </a:lnTo>
                <a:close/>
              </a:path>
            </a:pathLst>
          </a:custGeom>
          <a:blipFill>
            <a:blip r:embed="rId4"/>
            <a:tile tx="0" ty="0" sx="100000" sy="100000" flip="none" algn="tl"/>
          </a:blipFill>
        </p:spPr>
      </p:pic>
      <p:pic>
        <p:nvPicPr>
          <p:cNvPr id="2" name="Graphic 1">
            <a:extLst>
              <a:ext uri="{FF2B5EF4-FFF2-40B4-BE49-F238E27FC236}">
                <a16:creationId xmlns:a16="http://schemas.microsoft.com/office/drawing/2014/main" id="{3075A2AD-0EDB-8D98-9300-DB6AC55E6B5B}"/>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80282" y="5409020"/>
            <a:ext cx="1477130" cy="1345713"/>
          </a:xfrm>
          <a:prstGeom prst="rect">
            <a:avLst/>
          </a:prstGeom>
        </p:spPr>
      </p:pic>
    </p:spTree>
    <p:extLst>
      <p:ext uri="{BB962C8B-B14F-4D97-AF65-F5344CB8AC3E}">
        <p14:creationId xmlns:p14="http://schemas.microsoft.com/office/powerpoint/2010/main" val="2903938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55F30B7C-FB73-320B-B859-E0C896E8BBFF}"/>
              </a:ext>
            </a:extLst>
          </p:cNvPr>
          <p:cNvSpPr>
            <a:spLocks noGrp="1"/>
          </p:cNvSpPr>
          <p:nvPr>
            <p:ph type="body" sz="quarter" idx="10"/>
          </p:nvPr>
        </p:nvSpPr>
        <p:spPr>
          <a:xfrm>
            <a:off x="940411" y="1199195"/>
            <a:ext cx="7321845" cy="1608155"/>
          </a:xfrm>
        </p:spPr>
        <p:txBody>
          <a:bodyPr>
            <a:normAutofit/>
          </a:bodyPr>
          <a:lstStyle/>
          <a:p>
            <a:pPr marL="0" indent="0">
              <a:buFont typeface="Calibri" panose="020F0502020204030204" pitchFamily="34" charset="0"/>
              <a:buNone/>
            </a:pPr>
            <a:r>
              <a:rPr lang="en-GB" sz="1800" b="1" noProof="0" dirty="0">
                <a:solidFill>
                  <a:srgbClr val="FFFFFF"/>
                </a:solidFill>
              </a:rPr>
              <a:t>2010: 1</a:t>
            </a:r>
            <a:r>
              <a:rPr lang="en-GB" sz="1800" b="1" baseline="30000" noProof="0" dirty="0">
                <a:solidFill>
                  <a:srgbClr val="FFFFFF"/>
                </a:solidFill>
              </a:rPr>
              <a:t>st</a:t>
            </a:r>
            <a:r>
              <a:rPr lang="en-GB" sz="1800" b="1" noProof="0" dirty="0">
                <a:solidFill>
                  <a:srgbClr val="FFFFFF"/>
                </a:solidFill>
              </a:rPr>
              <a:t> legislation </a:t>
            </a:r>
          </a:p>
          <a:p>
            <a:pPr marL="0" indent="0">
              <a:buFont typeface="Calibri" panose="020F0502020204030204" pitchFamily="34" charset="0"/>
              <a:buNone/>
            </a:pPr>
            <a:r>
              <a:rPr lang="en-GB" sz="1800" noProof="0" dirty="0">
                <a:solidFill>
                  <a:srgbClr val="FFFFFF"/>
                </a:solidFill>
              </a:rPr>
              <a:t>	 </a:t>
            </a:r>
            <a:r>
              <a:rPr lang="en-GB" sz="1800" noProof="0" dirty="0">
                <a:solidFill>
                  <a:srgbClr val="51DEB8"/>
                </a:solidFill>
              </a:rPr>
              <a:t>2013: 1</a:t>
            </a:r>
            <a:r>
              <a:rPr lang="en-GB" sz="1800" baseline="30000" noProof="0" dirty="0">
                <a:solidFill>
                  <a:srgbClr val="51DEB8"/>
                </a:solidFill>
              </a:rPr>
              <a:t>st</a:t>
            </a:r>
            <a:r>
              <a:rPr lang="en-GB" sz="1800" noProof="0" dirty="0">
                <a:solidFill>
                  <a:srgbClr val="51DEB8"/>
                </a:solidFill>
              </a:rPr>
              <a:t> device installed</a:t>
            </a:r>
          </a:p>
          <a:p>
            <a:pPr marL="0" indent="0">
              <a:buFont typeface="Calibri" panose="020F0502020204030204" pitchFamily="34" charset="0"/>
              <a:buNone/>
            </a:pPr>
            <a:r>
              <a:rPr lang="en-GB" sz="1800" noProof="0" dirty="0">
                <a:solidFill>
                  <a:srgbClr val="FFFFFF"/>
                </a:solidFill>
              </a:rPr>
              <a:t>	 2014: 7 offenders convicted</a:t>
            </a:r>
          </a:p>
          <a:p>
            <a:pPr marL="0" indent="0">
              <a:buFont typeface="Calibri" panose="020F0502020204030204" pitchFamily="34" charset="0"/>
              <a:buNone/>
            </a:pPr>
            <a:r>
              <a:rPr lang="en-GB" sz="1800" noProof="0" dirty="0">
                <a:solidFill>
                  <a:srgbClr val="FFFFFF"/>
                </a:solidFill>
              </a:rPr>
              <a:t>	</a:t>
            </a:r>
            <a:r>
              <a:rPr lang="en-GB" sz="1800" noProof="0" dirty="0">
                <a:solidFill>
                  <a:srgbClr val="51DEB8"/>
                </a:solidFill>
              </a:rPr>
              <a:t>&lt;-2017: only 66 persons in monitoring program </a:t>
            </a:r>
          </a:p>
        </p:txBody>
      </p:sp>
      <p:sp>
        <p:nvSpPr>
          <p:cNvPr id="5" name="Tijdelijke aanduiding voor tekst 4">
            <a:extLst>
              <a:ext uri="{FF2B5EF4-FFF2-40B4-BE49-F238E27FC236}">
                <a16:creationId xmlns:a16="http://schemas.microsoft.com/office/drawing/2014/main" id="{577A85E4-ACDC-46E4-3F61-B9F7530EBC9A}"/>
              </a:ext>
            </a:extLst>
          </p:cNvPr>
          <p:cNvSpPr>
            <a:spLocks noGrp="1"/>
          </p:cNvSpPr>
          <p:nvPr>
            <p:ph type="body" sz="quarter" idx="11"/>
          </p:nvPr>
        </p:nvSpPr>
        <p:spPr>
          <a:xfrm>
            <a:off x="940412" y="87086"/>
            <a:ext cx="9275762" cy="990801"/>
          </a:xfrm>
        </p:spPr>
        <p:txBody>
          <a:bodyPr/>
          <a:lstStyle/>
          <a:p>
            <a:r>
              <a:rPr lang="en-GB" noProof="0" dirty="0"/>
              <a:t>Number of interlocks for offenders</a:t>
            </a:r>
          </a:p>
        </p:txBody>
      </p:sp>
      <p:sp>
        <p:nvSpPr>
          <p:cNvPr id="6" name="Tijdelijke aanduiding voor tekst 3">
            <a:extLst>
              <a:ext uri="{FF2B5EF4-FFF2-40B4-BE49-F238E27FC236}">
                <a16:creationId xmlns:a16="http://schemas.microsoft.com/office/drawing/2014/main" id="{1B509579-CEA2-A05D-F7F1-1E7B19F78506}"/>
              </a:ext>
            </a:extLst>
          </p:cNvPr>
          <p:cNvSpPr txBox="1">
            <a:spLocks/>
          </p:cNvSpPr>
          <p:nvPr/>
        </p:nvSpPr>
        <p:spPr>
          <a:xfrm>
            <a:off x="940410" y="2928658"/>
            <a:ext cx="7321845" cy="38422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bg1"/>
                </a:solidFill>
                <a:latin typeface="Tahom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b="0" i="0" kern="1200">
                <a:solidFill>
                  <a:schemeClr val="bg1"/>
                </a:solidFill>
                <a:latin typeface="Tahom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Tahom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Tahom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Tahom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Calibri" panose="020F0502020204030204" pitchFamily="34" charset="0"/>
              <a:buNone/>
            </a:pPr>
            <a:r>
              <a:rPr lang="en-GB" sz="1800" b="1" noProof="0" dirty="0">
                <a:solidFill>
                  <a:srgbClr val="FFFFFF"/>
                </a:solidFill>
              </a:rPr>
              <a:t>2018: 2</a:t>
            </a:r>
            <a:r>
              <a:rPr lang="en-GB" sz="1800" b="1" baseline="30000" noProof="0" dirty="0">
                <a:solidFill>
                  <a:srgbClr val="FFFFFF"/>
                </a:solidFill>
              </a:rPr>
              <a:t>nd</a:t>
            </a:r>
            <a:r>
              <a:rPr lang="en-GB" sz="1800" b="1" noProof="0" dirty="0">
                <a:solidFill>
                  <a:srgbClr val="FFFFFF"/>
                </a:solidFill>
              </a:rPr>
              <a:t> legislation </a:t>
            </a:r>
          </a:p>
          <a:p>
            <a:pPr marL="0" indent="0">
              <a:buFont typeface="Calibri" panose="020F0502020204030204" pitchFamily="34" charset="0"/>
              <a:buNone/>
            </a:pPr>
            <a:r>
              <a:rPr lang="en-GB" sz="1800" noProof="0" dirty="0">
                <a:solidFill>
                  <a:srgbClr val="FFFFFF"/>
                </a:solidFill>
              </a:rPr>
              <a:t>	2019: 165 installations (&gt;2900 convictions)</a:t>
            </a:r>
          </a:p>
          <a:p>
            <a:pPr marL="0" indent="0">
              <a:lnSpc>
                <a:spcPct val="150000"/>
              </a:lnSpc>
              <a:buFont typeface="Calibri" panose="020F0502020204030204" pitchFamily="34" charset="0"/>
              <a:buNone/>
            </a:pPr>
            <a:r>
              <a:rPr lang="en-GB" sz="1800" noProof="0" dirty="0">
                <a:solidFill>
                  <a:srgbClr val="FFFFFF"/>
                </a:solidFill>
              </a:rPr>
              <a:t>	2020: 600 installations (&gt;3800 convictions)</a:t>
            </a:r>
          </a:p>
          <a:p>
            <a:pPr marL="0" indent="0">
              <a:lnSpc>
                <a:spcPct val="150000"/>
              </a:lnSpc>
              <a:buFont typeface="Calibri" panose="020F0502020204030204" pitchFamily="34" charset="0"/>
              <a:buNone/>
            </a:pPr>
            <a:r>
              <a:rPr lang="en-GB" sz="1800" noProof="0" dirty="0">
                <a:solidFill>
                  <a:srgbClr val="FFFFFF"/>
                </a:solidFill>
              </a:rPr>
              <a:t>	2021: 860 installations</a:t>
            </a:r>
          </a:p>
          <a:p>
            <a:pPr marL="0" indent="0">
              <a:lnSpc>
                <a:spcPct val="150000"/>
              </a:lnSpc>
              <a:buFont typeface="Calibri" panose="020F0502020204030204" pitchFamily="34" charset="0"/>
              <a:buNone/>
            </a:pPr>
            <a:r>
              <a:rPr lang="en-GB" sz="1800" noProof="0" dirty="0">
                <a:solidFill>
                  <a:srgbClr val="FFFFFF"/>
                </a:solidFill>
              </a:rPr>
              <a:t>	2022: 960 installations</a:t>
            </a:r>
            <a:r>
              <a:rPr lang="en-GB" sz="1800" i="1" noProof="0" dirty="0">
                <a:solidFill>
                  <a:srgbClr val="FFFFFF"/>
                </a:solidFill>
              </a:rPr>
              <a:t> </a:t>
            </a:r>
          </a:p>
          <a:p>
            <a:pPr marL="0" indent="0">
              <a:lnSpc>
                <a:spcPct val="150000"/>
              </a:lnSpc>
              <a:buFont typeface="Calibri" panose="020F0502020204030204" pitchFamily="34" charset="0"/>
              <a:buNone/>
            </a:pPr>
            <a:r>
              <a:rPr lang="en-GB" sz="1800" noProof="0" dirty="0">
                <a:solidFill>
                  <a:srgbClr val="FFFFFF"/>
                </a:solidFill>
              </a:rPr>
              <a:t>	2023: &gt;1000 installations</a:t>
            </a:r>
          </a:p>
          <a:p>
            <a:pPr marL="0" indent="0">
              <a:lnSpc>
                <a:spcPct val="150000"/>
              </a:lnSpc>
              <a:buFont typeface="Calibri" panose="020F0502020204030204" pitchFamily="34" charset="0"/>
              <a:buNone/>
            </a:pPr>
            <a:r>
              <a:rPr lang="en-GB" sz="1800" b="1" noProof="0" dirty="0">
                <a:solidFill>
                  <a:srgbClr val="FFFFFF"/>
                </a:solidFill>
              </a:rPr>
              <a:t>	</a:t>
            </a:r>
            <a:r>
              <a:rPr lang="en-GB" sz="1800" noProof="0" dirty="0"/>
              <a:t>2024: 1282 installations</a:t>
            </a:r>
          </a:p>
          <a:p>
            <a:pPr marL="0" indent="0">
              <a:lnSpc>
                <a:spcPct val="150000"/>
              </a:lnSpc>
              <a:buFont typeface="Calibri" panose="020F0502020204030204" pitchFamily="34" charset="0"/>
              <a:buNone/>
            </a:pPr>
            <a:r>
              <a:rPr lang="en-GB" sz="1800" noProof="0" dirty="0">
                <a:solidFill>
                  <a:srgbClr val="51DEB8"/>
                </a:solidFill>
              </a:rPr>
              <a:t>	</a:t>
            </a:r>
            <a:r>
              <a:rPr lang="en-GB" sz="1800" b="1" noProof="0" dirty="0">
                <a:solidFill>
                  <a:srgbClr val="51DEB8"/>
                </a:solidFill>
              </a:rPr>
              <a:t>Today: about 2200 current AII drivers</a:t>
            </a:r>
          </a:p>
          <a:p>
            <a:pPr marL="0" indent="0">
              <a:lnSpc>
                <a:spcPct val="150000"/>
              </a:lnSpc>
              <a:buFont typeface="Calibri" panose="020F0502020204030204" pitchFamily="34" charset="0"/>
              <a:buNone/>
            </a:pPr>
            <a:endParaRPr lang="en-GB" sz="1800" noProof="0" dirty="0">
              <a:solidFill>
                <a:srgbClr val="51DEB8"/>
              </a:solidFill>
            </a:endParaRPr>
          </a:p>
        </p:txBody>
      </p:sp>
    </p:spTree>
    <p:extLst>
      <p:ext uri="{BB962C8B-B14F-4D97-AF65-F5344CB8AC3E}">
        <p14:creationId xmlns:p14="http://schemas.microsoft.com/office/powerpoint/2010/main" val="571280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8BFE-E95F-7700-A175-68EFEF0BEB7E}"/>
              </a:ext>
            </a:extLst>
          </p:cNvPr>
          <p:cNvSpPr>
            <a:spLocks noGrp="1"/>
          </p:cNvSpPr>
          <p:nvPr>
            <p:ph type="ctrTitle"/>
          </p:nvPr>
        </p:nvSpPr>
        <p:spPr/>
        <p:txBody>
          <a:bodyPr/>
          <a:lstStyle/>
          <a:p>
            <a:r>
              <a:rPr lang="en-GB" noProof="0" dirty="0"/>
              <a:t>Alcohol ignition interlock in be</a:t>
            </a:r>
            <a:br>
              <a:rPr lang="en-GB" noProof="0" dirty="0"/>
            </a:br>
            <a:r>
              <a:rPr lang="en-GB" noProof="0" dirty="0"/>
              <a:t>HOW?</a:t>
            </a:r>
          </a:p>
        </p:txBody>
      </p:sp>
      <p:pic>
        <p:nvPicPr>
          <p:cNvPr id="5" name="Picture Placeholder 4">
            <a:extLst>
              <a:ext uri="{FF2B5EF4-FFF2-40B4-BE49-F238E27FC236}">
                <a16:creationId xmlns:a16="http://schemas.microsoft.com/office/drawing/2014/main" id="{3480A3CB-CCB7-831C-84ED-32E359959EF4}"/>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3"/>
            <a:tile tx="0" ty="0" sx="100000" sy="100000" flip="none" algn="tl"/>
          </a:blipFill>
        </p:spPr>
      </p:pic>
    </p:spTree>
    <p:extLst>
      <p:ext uri="{BB962C8B-B14F-4D97-AF65-F5344CB8AC3E}">
        <p14:creationId xmlns:p14="http://schemas.microsoft.com/office/powerpoint/2010/main" val="2413331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A1E3E-9DC6-E114-41B2-C574A470296A}"/>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666CFD48-7564-BFC8-F6EB-6A4F4446AAF5}"/>
              </a:ext>
            </a:extLst>
          </p:cNvPr>
          <p:cNvSpPr txBox="1">
            <a:spLocks/>
          </p:cNvSpPr>
          <p:nvPr/>
        </p:nvSpPr>
        <p:spPr>
          <a:xfrm>
            <a:off x="1097280" y="286604"/>
            <a:ext cx="10058400" cy="951992"/>
          </a:xfrm>
          <a:prstGeom prst="rect">
            <a:avLst/>
          </a:prstGeom>
        </p:spPr>
        <p:txBody>
          <a:bodyPr>
            <a:normAutofit/>
          </a:bodyPr>
          <a:lst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a:lstStyle>
          <a:p>
            <a:r>
              <a:rPr lang="en-GB" noProof="0" dirty="0">
                <a:solidFill>
                  <a:schemeClr val="tx1"/>
                </a:solidFill>
              </a:rPr>
              <a:t>Monitoring program: roadmap</a:t>
            </a:r>
          </a:p>
        </p:txBody>
      </p:sp>
      <p:grpSp>
        <p:nvGrpSpPr>
          <p:cNvPr id="9" name="Groep 8">
            <a:extLst>
              <a:ext uri="{FF2B5EF4-FFF2-40B4-BE49-F238E27FC236}">
                <a16:creationId xmlns:a16="http://schemas.microsoft.com/office/drawing/2014/main" id="{70FFFA8C-6D52-30DD-BBC0-CAB7A09F8301}"/>
              </a:ext>
            </a:extLst>
          </p:cNvPr>
          <p:cNvGrpSpPr/>
          <p:nvPr/>
        </p:nvGrpSpPr>
        <p:grpSpPr>
          <a:xfrm>
            <a:off x="3493680" y="1887233"/>
            <a:ext cx="7735879" cy="905841"/>
            <a:chOff x="2159473" y="19522"/>
            <a:chExt cx="7735879" cy="905841"/>
          </a:xfrm>
        </p:grpSpPr>
        <p:sp>
          <p:nvSpPr>
            <p:cNvPr id="10" name="Pijl: vijfhoek 9">
              <a:extLst>
                <a:ext uri="{FF2B5EF4-FFF2-40B4-BE49-F238E27FC236}">
                  <a16:creationId xmlns:a16="http://schemas.microsoft.com/office/drawing/2014/main" id="{0DA07641-FB5D-8E10-9E14-D84754AC675A}"/>
                </a:ext>
              </a:extLst>
            </p:cNvPr>
            <p:cNvSpPr/>
            <p:nvPr/>
          </p:nvSpPr>
          <p:spPr>
            <a:xfrm rot="10800000">
              <a:off x="2159473" y="19522"/>
              <a:ext cx="7662445" cy="890558"/>
            </a:xfrm>
            <a:prstGeom prst="homePlate">
              <a:avLst/>
            </a:prstGeom>
            <a:solidFill>
              <a:srgbClr val="51DEB8"/>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Pijl: vijfhoek 4">
              <a:extLst>
                <a:ext uri="{FF2B5EF4-FFF2-40B4-BE49-F238E27FC236}">
                  <a16:creationId xmlns:a16="http://schemas.microsoft.com/office/drawing/2014/main" id="{D8375C55-6269-D339-F470-6451FE88572F}"/>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Notification</a:t>
              </a:r>
              <a:r>
                <a:rPr lang="en-GB" sz="2000" b="0"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 of the judgment by </a:t>
              </a:r>
            </a:p>
            <a:p>
              <a:pPr marL="0" lvl="0" indent="0" algn="ctr" defTabSz="889000">
                <a:lnSpc>
                  <a:spcPct val="90000"/>
                </a:lnSpc>
                <a:spcBef>
                  <a:spcPct val="0"/>
                </a:spcBef>
                <a:spcAft>
                  <a:spcPct val="35000"/>
                </a:spcAft>
                <a:buNone/>
              </a:pPr>
              <a:r>
                <a:rPr lang="en-GB" sz="2000" b="0"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public prosecutor</a:t>
              </a:r>
              <a:endParaRPr lang="en-GB" sz="2000" kern="1200" noProof="0" dirty="0">
                <a:solidFill>
                  <a:srgbClr val="516F86"/>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4" name="Graphic 13" descr="Envelop met effen opvulling">
            <a:extLst>
              <a:ext uri="{FF2B5EF4-FFF2-40B4-BE49-F238E27FC236}">
                <a16:creationId xmlns:a16="http://schemas.microsoft.com/office/drawing/2014/main" id="{A88B8800-D816-EC2F-40F8-BACC445AC5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05846" y="1890595"/>
            <a:ext cx="914400" cy="914400"/>
          </a:xfrm>
          <a:prstGeom prst="rect">
            <a:avLst/>
          </a:prstGeom>
        </p:spPr>
      </p:pic>
      <p:pic>
        <p:nvPicPr>
          <p:cNvPr id="15" name="Graphic 14" descr="Luidspreker met effen opvulling">
            <a:extLst>
              <a:ext uri="{FF2B5EF4-FFF2-40B4-BE49-F238E27FC236}">
                <a16:creationId xmlns:a16="http://schemas.microsoft.com/office/drawing/2014/main" id="{E5F8FBD2-C02A-DBD5-7D5F-983E48EDE5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04785" y="3456994"/>
            <a:ext cx="914400" cy="914400"/>
          </a:xfrm>
          <a:prstGeom prst="rect">
            <a:avLst/>
          </a:prstGeom>
        </p:spPr>
      </p:pic>
      <p:pic>
        <p:nvPicPr>
          <p:cNvPr id="16" name="Graphic 15" descr="Directiekamer met effen opvulling">
            <a:extLst>
              <a:ext uri="{FF2B5EF4-FFF2-40B4-BE49-F238E27FC236}">
                <a16:creationId xmlns:a16="http://schemas.microsoft.com/office/drawing/2014/main" id="{013161A5-7BC8-C0E7-1EE8-06EA1B12B6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04785" y="5159114"/>
            <a:ext cx="914400" cy="914400"/>
          </a:xfrm>
          <a:prstGeom prst="rect">
            <a:avLst/>
          </a:prstGeom>
        </p:spPr>
      </p:pic>
      <p:grpSp>
        <p:nvGrpSpPr>
          <p:cNvPr id="2" name="Groep 1">
            <a:extLst>
              <a:ext uri="{FF2B5EF4-FFF2-40B4-BE49-F238E27FC236}">
                <a16:creationId xmlns:a16="http://schemas.microsoft.com/office/drawing/2014/main" id="{7AD865E9-10A6-5FCA-4990-901721EEFFEC}"/>
              </a:ext>
            </a:extLst>
          </p:cNvPr>
          <p:cNvGrpSpPr/>
          <p:nvPr/>
        </p:nvGrpSpPr>
        <p:grpSpPr>
          <a:xfrm>
            <a:off x="3493680" y="3113349"/>
            <a:ext cx="7735879" cy="1767305"/>
            <a:chOff x="2159473" y="19522"/>
            <a:chExt cx="7735879" cy="905841"/>
          </a:xfrm>
        </p:grpSpPr>
        <p:sp>
          <p:nvSpPr>
            <p:cNvPr id="3" name="Pijl: vijfhoek 2">
              <a:extLst>
                <a:ext uri="{FF2B5EF4-FFF2-40B4-BE49-F238E27FC236}">
                  <a16:creationId xmlns:a16="http://schemas.microsoft.com/office/drawing/2014/main" id="{00C21B87-A862-CAB3-174D-B94F5439D8C5}"/>
                </a:ext>
              </a:extLst>
            </p:cNvPr>
            <p:cNvSpPr/>
            <p:nvPr/>
          </p:nvSpPr>
          <p:spPr>
            <a:xfrm rot="10800000">
              <a:off x="2159473" y="19522"/>
              <a:ext cx="7662445" cy="890558"/>
            </a:xfrm>
            <a:prstGeom prst="homePlate">
              <a:avLst/>
            </a:prstGeom>
            <a:solidFill>
              <a:srgbClr val="516F86"/>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Pijl: vijfhoek 4">
              <a:extLst>
                <a:ext uri="{FF2B5EF4-FFF2-40B4-BE49-F238E27FC236}">
                  <a16:creationId xmlns:a16="http://schemas.microsoft.com/office/drawing/2014/main" id="{541DDD6D-A3C3-D1AC-1E8C-467CFAFAF0E8}"/>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lvl="0" algn="ctr" defTabSz="889000">
                <a:lnSpc>
                  <a:spcPct val="90000"/>
                </a:lnSpc>
                <a:spcBef>
                  <a:spcPct val="0"/>
                </a:spcBef>
                <a:spcAft>
                  <a:spcPct val="35000"/>
                </a:spcAft>
              </a:pPr>
              <a:r>
                <a:rPr lang="en-GB" sz="1600" i="0"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Person contacts </a:t>
              </a:r>
              <a:r>
                <a:rPr lang="en-GB" sz="1600" b="1" i="0"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accredited monitoring centre</a:t>
              </a:r>
            </a:p>
            <a:p>
              <a:pPr lvl="0" algn="r" defTabSz="889000">
                <a:lnSpc>
                  <a:spcPct val="90000"/>
                </a:lnSpc>
                <a:spcBef>
                  <a:spcPct val="0"/>
                </a:spcBef>
                <a:spcAft>
                  <a:spcPct val="35000"/>
                </a:spcAft>
              </a:pPr>
              <a:r>
                <a:rPr lang="en-GB" sz="1600" noProof="0" dirty="0">
                  <a:solidFill>
                    <a:schemeClr val="bg1"/>
                  </a:solidFill>
                  <a:latin typeface="Tahoma" panose="020B0604030504040204" pitchFamily="34" charset="0"/>
                  <a:ea typeface="Tahoma" panose="020B0604030504040204" pitchFamily="34" charset="0"/>
                  <a:cs typeface="Tahoma" panose="020B0604030504040204" pitchFamily="34" charset="0"/>
                </a:rPr>
                <a:t>Training and guidance by </a:t>
              </a:r>
              <a:r>
                <a:rPr lang="en-GB" sz="1600" b="1" noProof="0" dirty="0">
                  <a:solidFill>
                    <a:schemeClr val="bg1"/>
                  </a:solidFill>
                  <a:latin typeface="Tahoma" panose="020B0604030504040204" pitchFamily="34" charset="0"/>
                  <a:ea typeface="Tahoma" panose="020B0604030504040204" pitchFamily="34" charset="0"/>
                  <a:cs typeface="Tahoma" panose="020B0604030504040204" pitchFamily="34" charset="0"/>
                </a:rPr>
                <a:t>psychologists</a:t>
              </a:r>
            </a:p>
            <a:p>
              <a:pPr lvl="0" algn="r" defTabSz="889000">
                <a:lnSpc>
                  <a:spcPct val="90000"/>
                </a:lnSpc>
                <a:spcBef>
                  <a:spcPct val="0"/>
                </a:spcBef>
                <a:spcAft>
                  <a:spcPct val="35000"/>
                </a:spcAft>
              </a:pPr>
              <a:r>
                <a:rPr lang="en-GB" sz="1600" noProof="0" dirty="0">
                  <a:solidFill>
                    <a:schemeClr val="bg1"/>
                  </a:solidFill>
                  <a:latin typeface="Tahoma" panose="020B0604030504040204" pitchFamily="34" charset="0"/>
                  <a:ea typeface="Tahoma" panose="020B0604030504040204" pitchFamily="34" charset="0"/>
                  <a:cs typeface="Tahoma" panose="020B0604030504040204" pitchFamily="34" charset="0"/>
                </a:rPr>
                <a:t>3 years professional experience</a:t>
              </a:r>
            </a:p>
            <a:p>
              <a:pPr lvl="0" algn="r" defTabSz="889000">
                <a:lnSpc>
                  <a:spcPct val="90000"/>
                </a:lnSpc>
                <a:spcBef>
                  <a:spcPct val="0"/>
                </a:spcBef>
                <a:spcAft>
                  <a:spcPct val="35000"/>
                </a:spcAft>
              </a:pPr>
              <a:r>
                <a:rPr lang="en-GB" sz="1600" b="1" i="0"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Trained</a:t>
              </a:r>
              <a:r>
                <a:rPr lang="en-GB" sz="1600" i="0" kern="1200" noProof="0" dirty="0">
                  <a:solidFill>
                    <a:schemeClr val="bg1"/>
                  </a:solidFill>
                  <a:latin typeface="Tahoma" panose="020B0604030504040204" pitchFamily="34" charset="0"/>
                  <a:ea typeface="Tahoma" panose="020B0604030504040204" pitchFamily="34" charset="0"/>
                  <a:cs typeface="Tahoma" panose="020B0604030504040204" pitchFamily="34" charset="0"/>
                </a:rPr>
                <a:t> on risks and consequences of DUI and breath alcohol</a:t>
              </a:r>
            </a:p>
            <a:p>
              <a:pPr lvl="0" algn="r" defTabSz="889000">
                <a:lnSpc>
                  <a:spcPct val="90000"/>
                </a:lnSpc>
                <a:spcBef>
                  <a:spcPct val="0"/>
                </a:spcBef>
                <a:spcAft>
                  <a:spcPct val="35000"/>
                </a:spcAft>
              </a:pPr>
              <a:r>
                <a:rPr lang="en-GB" sz="1600" i="1" noProof="0" dirty="0">
                  <a:solidFill>
                    <a:schemeClr val="bg1"/>
                  </a:solidFill>
                  <a:latin typeface="Tahoma" panose="020B0604030504040204" pitchFamily="34" charset="0"/>
                  <a:ea typeface="Tahoma" panose="020B0604030504040204" pitchFamily="34" charset="0"/>
                  <a:cs typeface="Tahoma" panose="020B0604030504040204" pitchFamily="34" charset="0"/>
                </a:rPr>
                <a:t>No medical follow-up</a:t>
              </a:r>
              <a:endParaRPr lang="en-GB" sz="1600" i="1" kern="1200" noProof="0" dirty="0">
                <a:solidFill>
                  <a:srgbClr val="516F86"/>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5" name="Groep 4">
            <a:extLst>
              <a:ext uri="{FF2B5EF4-FFF2-40B4-BE49-F238E27FC236}">
                <a16:creationId xmlns:a16="http://schemas.microsoft.com/office/drawing/2014/main" id="{85F6FC98-069B-3B6D-7C3D-992751E8FD31}"/>
              </a:ext>
            </a:extLst>
          </p:cNvPr>
          <p:cNvGrpSpPr/>
          <p:nvPr/>
        </p:nvGrpSpPr>
        <p:grpSpPr>
          <a:xfrm>
            <a:off x="3529813" y="5231494"/>
            <a:ext cx="7735879" cy="905841"/>
            <a:chOff x="2159473" y="19522"/>
            <a:chExt cx="7735879" cy="905841"/>
          </a:xfrm>
        </p:grpSpPr>
        <p:sp>
          <p:nvSpPr>
            <p:cNvPr id="6" name="Pijl: vijfhoek 5">
              <a:extLst>
                <a:ext uri="{FF2B5EF4-FFF2-40B4-BE49-F238E27FC236}">
                  <a16:creationId xmlns:a16="http://schemas.microsoft.com/office/drawing/2014/main" id="{66C9C266-E8EB-C4B8-A9C3-73A208F33D64}"/>
                </a:ext>
              </a:extLst>
            </p:cNvPr>
            <p:cNvSpPr/>
            <p:nvPr/>
          </p:nvSpPr>
          <p:spPr>
            <a:xfrm rot="10800000">
              <a:off x="2159473" y="19522"/>
              <a:ext cx="7662445" cy="890558"/>
            </a:xfrm>
            <a:prstGeom prst="homePlate">
              <a:avLst/>
            </a:prstGeom>
            <a:solidFill>
              <a:srgbClr val="51DEB8"/>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Pijl: vijfhoek 4">
              <a:extLst>
                <a:ext uri="{FF2B5EF4-FFF2-40B4-BE49-F238E27FC236}">
                  <a16:creationId xmlns:a16="http://schemas.microsoft.com/office/drawing/2014/main" id="{66DC9FAF-2113-4D42-51B5-75364FB190C1}"/>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Introductory meeting </a:t>
              </a:r>
              <a:r>
                <a:rPr lang="en-GB" sz="2000"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with 2w to explain the program (device, costs, driving licence, follow-up, data downloads, …)</a:t>
              </a:r>
              <a:endParaRPr lang="en-GB" sz="2000" kern="1200" noProof="0" dirty="0">
                <a:solidFill>
                  <a:srgbClr val="516F86"/>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701826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VERVAL">
            <a:extLst>
              <a:ext uri="{FF2B5EF4-FFF2-40B4-BE49-F238E27FC236}">
                <a16:creationId xmlns:a16="http://schemas.microsoft.com/office/drawing/2014/main" id="{0228DE62-043F-416A-2DB4-4F9A7E149C9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26729" y="2670263"/>
            <a:ext cx="2140182" cy="1346122"/>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Wijn met effen opvulling">
            <a:extLst>
              <a:ext uri="{FF2B5EF4-FFF2-40B4-BE49-F238E27FC236}">
                <a16:creationId xmlns:a16="http://schemas.microsoft.com/office/drawing/2014/main" id="{69E7D007-DF6B-6D22-7EC6-48052AC257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05846" y="1616755"/>
            <a:ext cx="914400" cy="914400"/>
          </a:xfrm>
          <a:prstGeom prst="rect">
            <a:avLst/>
          </a:prstGeom>
        </p:spPr>
      </p:pic>
      <p:pic>
        <p:nvPicPr>
          <p:cNvPr id="19" name="Graphic 18" descr="Proost met effen opvulling">
            <a:extLst>
              <a:ext uri="{FF2B5EF4-FFF2-40B4-BE49-F238E27FC236}">
                <a16:creationId xmlns:a16="http://schemas.microsoft.com/office/drawing/2014/main" id="{FB87DCA9-10F9-15B9-DA27-CB34204997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05846" y="5450804"/>
            <a:ext cx="914400" cy="914400"/>
          </a:xfrm>
          <a:prstGeom prst="rect">
            <a:avLst/>
          </a:prstGeom>
        </p:spPr>
      </p:pic>
      <p:pic>
        <p:nvPicPr>
          <p:cNvPr id="20" name="Graphic 19" descr="Automonteur met effen opvulling">
            <a:extLst>
              <a:ext uri="{FF2B5EF4-FFF2-40B4-BE49-F238E27FC236}">
                <a16:creationId xmlns:a16="http://schemas.microsoft.com/office/drawing/2014/main" id="{3C700912-6AF4-FE44-A530-5B8894B167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52511" y="4095568"/>
            <a:ext cx="914400" cy="914400"/>
          </a:xfrm>
          <a:prstGeom prst="rect">
            <a:avLst/>
          </a:prstGeom>
        </p:spPr>
      </p:pic>
      <p:grpSp>
        <p:nvGrpSpPr>
          <p:cNvPr id="2" name="Groep 1">
            <a:extLst>
              <a:ext uri="{FF2B5EF4-FFF2-40B4-BE49-F238E27FC236}">
                <a16:creationId xmlns:a16="http://schemas.microsoft.com/office/drawing/2014/main" id="{F7965A1D-8B3C-0D9E-178B-B11072AD3BCE}"/>
              </a:ext>
            </a:extLst>
          </p:cNvPr>
          <p:cNvGrpSpPr/>
          <p:nvPr/>
        </p:nvGrpSpPr>
        <p:grpSpPr>
          <a:xfrm>
            <a:off x="3492344" y="1693925"/>
            <a:ext cx="7735879" cy="905841"/>
            <a:chOff x="2159473" y="19522"/>
            <a:chExt cx="7735879" cy="905841"/>
          </a:xfrm>
        </p:grpSpPr>
        <p:sp>
          <p:nvSpPr>
            <p:cNvPr id="3" name="Pijl: vijfhoek 2">
              <a:extLst>
                <a:ext uri="{FF2B5EF4-FFF2-40B4-BE49-F238E27FC236}">
                  <a16:creationId xmlns:a16="http://schemas.microsoft.com/office/drawing/2014/main" id="{88C825FB-CF3C-13D7-5293-0053AB7BEBDB}"/>
                </a:ext>
              </a:extLst>
            </p:cNvPr>
            <p:cNvSpPr/>
            <p:nvPr/>
          </p:nvSpPr>
          <p:spPr>
            <a:xfrm rot="10800000">
              <a:off x="2159473" y="19522"/>
              <a:ext cx="7662445" cy="890558"/>
            </a:xfrm>
            <a:prstGeom prst="homePlate">
              <a:avLst/>
            </a:prstGeom>
            <a:solidFill>
              <a:srgbClr val="51DEB8"/>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Pijl: vijfhoek 4">
              <a:extLst>
                <a:ext uri="{FF2B5EF4-FFF2-40B4-BE49-F238E27FC236}">
                  <a16:creationId xmlns:a16="http://schemas.microsoft.com/office/drawing/2014/main" id="{50288D7D-02DA-B3BD-BE7A-D424C33263DE}"/>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Training</a:t>
              </a:r>
              <a:r>
                <a:rPr lang="en-GB" sz="2000"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 - within 30 d- on how to use the device, consequences of circumventing the system, risks and consequences of DUI, breath alcohol</a:t>
              </a:r>
              <a:endParaRPr lang="en-GB" sz="2000" kern="1200" noProof="0" dirty="0">
                <a:solidFill>
                  <a:srgbClr val="516F86"/>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5" name="Groep 4">
            <a:extLst>
              <a:ext uri="{FF2B5EF4-FFF2-40B4-BE49-F238E27FC236}">
                <a16:creationId xmlns:a16="http://schemas.microsoft.com/office/drawing/2014/main" id="{09DF03E2-B60E-1CC0-A9E0-40E7E6FA75B4}"/>
              </a:ext>
            </a:extLst>
          </p:cNvPr>
          <p:cNvGrpSpPr/>
          <p:nvPr/>
        </p:nvGrpSpPr>
        <p:grpSpPr>
          <a:xfrm>
            <a:off x="3514947" y="2849200"/>
            <a:ext cx="7735879" cy="922789"/>
            <a:chOff x="2159473" y="19522"/>
            <a:chExt cx="7735879" cy="905841"/>
          </a:xfrm>
        </p:grpSpPr>
        <p:sp>
          <p:nvSpPr>
            <p:cNvPr id="6" name="Pijl: vijfhoek 5">
              <a:extLst>
                <a:ext uri="{FF2B5EF4-FFF2-40B4-BE49-F238E27FC236}">
                  <a16:creationId xmlns:a16="http://schemas.microsoft.com/office/drawing/2014/main" id="{E1957E52-29BD-61DF-9DCA-9EC8FF66A5EF}"/>
                </a:ext>
              </a:extLst>
            </p:cNvPr>
            <p:cNvSpPr/>
            <p:nvPr/>
          </p:nvSpPr>
          <p:spPr>
            <a:xfrm rot="10800000">
              <a:off x="2159473" y="19522"/>
              <a:ext cx="7662445" cy="890558"/>
            </a:xfrm>
            <a:prstGeom prst="homePlate">
              <a:avLst/>
            </a:prstGeom>
            <a:solidFill>
              <a:srgbClr val="516F86"/>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Pijl: vijfhoek 4">
              <a:extLst>
                <a:ext uri="{FF2B5EF4-FFF2-40B4-BE49-F238E27FC236}">
                  <a16:creationId xmlns:a16="http://schemas.microsoft.com/office/drawing/2014/main" id="{B5BB5D65-45D7-4B9B-192D-C39BDC20CC74}"/>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lvl="0" algn="ctr" defTabSz="889000">
                <a:lnSpc>
                  <a:spcPct val="90000"/>
                </a:lnSpc>
                <a:spcBef>
                  <a:spcPct val="0"/>
                </a:spcBef>
                <a:spcAft>
                  <a:spcPct val="35000"/>
                </a:spcAft>
              </a:pPr>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Driving licence </a:t>
              </a:r>
              <a:r>
                <a:rPr lang="en-GB" sz="2000" noProof="0" dirty="0">
                  <a:solidFill>
                    <a:schemeClr val="bg1"/>
                  </a:solidFill>
                  <a:latin typeface="Tahoma" panose="020B0604030504040204" pitchFamily="34" charset="0"/>
                  <a:ea typeface="Tahoma" panose="020B0604030504040204" pitchFamily="34" charset="0"/>
                  <a:cs typeface="Tahoma" panose="020B0604030504040204" pitchFamily="34" charset="0"/>
                </a:rPr>
                <a:t>needs EU </a:t>
              </a:r>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code 69 </a:t>
              </a:r>
              <a:r>
                <a:rPr lang="en-GB" sz="2000" noProof="0" dirty="0">
                  <a:solidFill>
                    <a:schemeClr val="bg1"/>
                  </a:solidFill>
                  <a:latin typeface="Tahoma" panose="020B0604030504040204" pitchFamily="34" charset="0"/>
                  <a:ea typeface="Tahoma" panose="020B0604030504040204" pitchFamily="34" charset="0"/>
                  <a:cs typeface="Tahoma" panose="020B0604030504040204" pitchFamily="34" charset="0"/>
                </a:rPr>
                <a:t>-  within 30 d</a:t>
              </a:r>
              <a:endParaRPr lang="en-GB" sz="2000" i="0" kern="1200" noProof="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8" name="Groep 7">
            <a:extLst>
              <a:ext uri="{FF2B5EF4-FFF2-40B4-BE49-F238E27FC236}">
                <a16:creationId xmlns:a16="http://schemas.microsoft.com/office/drawing/2014/main" id="{EE4DA4E6-4A2A-AF35-BD13-50B9BB78A372}"/>
              </a:ext>
            </a:extLst>
          </p:cNvPr>
          <p:cNvGrpSpPr/>
          <p:nvPr/>
        </p:nvGrpSpPr>
        <p:grpSpPr>
          <a:xfrm>
            <a:off x="3514947" y="4079231"/>
            <a:ext cx="7735879" cy="905841"/>
            <a:chOff x="2159473" y="19522"/>
            <a:chExt cx="7735879" cy="905841"/>
          </a:xfrm>
        </p:grpSpPr>
        <p:sp>
          <p:nvSpPr>
            <p:cNvPr id="9" name="Pijl: vijfhoek 8">
              <a:extLst>
                <a:ext uri="{FF2B5EF4-FFF2-40B4-BE49-F238E27FC236}">
                  <a16:creationId xmlns:a16="http://schemas.microsoft.com/office/drawing/2014/main" id="{912458DA-B3CE-3950-B5E6-78555E125276}"/>
                </a:ext>
              </a:extLst>
            </p:cNvPr>
            <p:cNvSpPr/>
            <p:nvPr/>
          </p:nvSpPr>
          <p:spPr>
            <a:xfrm rot="10800000">
              <a:off x="2159473" y="19522"/>
              <a:ext cx="7662445" cy="890558"/>
            </a:xfrm>
            <a:prstGeom prst="homePlate">
              <a:avLst/>
            </a:prstGeom>
            <a:solidFill>
              <a:srgbClr val="51DEB8"/>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10" name="Pijl: vijfhoek 4">
              <a:extLst>
                <a:ext uri="{FF2B5EF4-FFF2-40B4-BE49-F238E27FC236}">
                  <a16:creationId xmlns:a16="http://schemas.microsoft.com/office/drawing/2014/main" id="{0FE471AC-A893-F17B-73CC-41FBBA3D9691}"/>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Installation of the device </a:t>
              </a:r>
              <a:r>
                <a:rPr lang="en-GB" sz="2000" i="0" kern="1200" noProof="0" dirty="0">
                  <a:solidFill>
                    <a:srgbClr val="516F86"/>
                  </a:solidFill>
                  <a:latin typeface="Tahoma" panose="020B0604030504040204" pitchFamily="34" charset="0"/>
                  <a:ea typeface="Tahoma" panose="020B0604030504040204" pitchFamily="34" charset="0"/>
                  <a:cs typeface="Tahoma" panose="020B0604030504040204" pitchFamily="34" charset="0"/>
                </a:rPr>
                <a:t>in accredited service centre – within 30 d</a:t>
              </a:r>
              <a:endParaRPr lang="en-GB" sz="2000" kern="1200" noProof="0" dirty="0">
                <a:solidFill>
                  <a:srgbClr val="516F86"/>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4" name="Groep 23">
            <a:extLst>
              <a:ext uri="{FF2B5EF4-FFF2-40B4-BE49-F238E27FC236}">
                <a16:creationId xmlns:a16="http://schemas.microsoft.com/office/drawing/2014/main" id="{C2492770-2806-E225-57A2-5F5068A2FD92}"/>
              </a:ext>
            </a:extLst>
          </p:cNvPr>
          <p:cNvGrpSpPr/>
          <p:nvPr/>
        </p:nvGrpSpPr>
        <p:grpSpPr>
          <a:xfrm>
            <a:off x="3514947" y="5277032"/>
            <a:ext cx="7735879" cy="922789"/>
            <a:chOff x="2159473" y="19522"/>
            <a:chExt cx="7735879" cy="905841"/>
          </a:xfrm>
        </p:grpSpPr>
        <p:sp>
          <p:nvSpPr>
            <p:cNvPr id="25" name="Pijl: vijfhoek 24">
              <a:extLst>
                <a:ext uri="{FF2B5EF4-FFF2-40B4-BE49-F238E27FC236}">
                  <a16:creationId xmlns:a16="http://schemas.microsoft.com/office/drawing/2014/main" id="{387D488D-9EA6-A663-E8C2-0FE0F4527CC2}"/>
                </a:ext>
              </a:extLst>
            </p:cNvPr>
            <p:cNvSpPr/>
            <p:nvPr/>
          </p:nvSpPr>
          <p:spPr>
            <a:xfrm rot="10800000">
              <a:off x="2159473" y="19522"/>
              <a:ext cx="7662445" cy="890558"/>
            </a:xfrm>
            <a:prstGeom prst="homePlate">
              <a:avLst/>
            </a:prstGeom>
            <a:solidFill>
              <a:srgbClr val="516F86"/>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Pijl: vijfhoek 4">
              <a:extLst>
                <a:ext uri="{FF2B5EF4-FFF2-40B4-BE49-F238E27FC236}">
                  <a16:creationId xmlns:a16="http://schemas.microsoft.com/office/drawing/2014/main" id="{8E8C5657-4981-E10B-753A-98B0F93BAF32}"/>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lvl="0" algn="ctr" defTabSz="889000">
                <a:lnSpc>
                  <a:spcPct val="90000"/>
                </a:lnSpc>
                <a:spcBef>
                  <a:spcPct val="0"/>
                </a:spcBef>
                <a:spcAft>
                  <a:spcPct val="35000"/>
                </a:spcAft>
              </a:pPr>
              <a:r>
                <a:rPr lang="en-GB" sz="2000" noProof="0" dirty="0">
                  <a:solidFill>
                    <a:schemeClr val="bg1"/>
                  </a:solidFill>
                  <a:latin typeface="Tahoma" panose="020B0604030504040204" pitchFamily="34" charset="0"/>
                  <a:ea typeface="Tahoma" panose="020B0604030504040204" pitchFamily="34" charset="0"/>
                  <a:cs typeface="Tahoma" panose="020B0604030504040204" pitchFamily="34" charset="0"/>
                </a:rPr>
                <a:t>4-8 M later: </a:t>
              </a:r>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3h training </a:t>
              </a:r>
              <a:r>
                <a:rPr lang="en-GB" sz="2000" noProof="0" dirty="0">
                  <a:solidFill>
                    <a:schemeClr val="bg1"/>
                  </a:solidFill>
                  <a:latin typeface="Tahoma" panose="020B0604030504040204" pitchFamily="34" charset="0"/>
                  <a:ea typeface="Tahoma" panose="020B0604030504040204" pitchFamily="34" charset="0"/>
                  <a:cs typeface="Tahoma" panose="020B0604030504040204" pitchFamily="34" charset="0"/>
                </a:rPr>
                <a:t>to share experiences, intentions and strategies to separate drinking and driving</a:t>
              </a:r>
              <a:endParaRPr lang="en-GB" sz="2000" i="0" kern="1200" noProof="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27" name="Titel 1">
            <a:extLst>
              <a:ext uri="{FF2B5EF4-FFF2-40B4-BE49-F238E27FC236}">
                <a16:creationId xmlns:a16="http://schemas.microsoft.com/office/drawing/2014/main" id="{61FC87A4-3FD7-8F42-D82D-CCA69A426DDE}"/>
              </a:ext>
            </a:extLst>
          </p:cNvPr>
          <p:cNvSpPr txBox="1">
            <a:spLocks/>
          </p:cNvSpPr>
          <p:nvPr/>
        </p:nvSpPr>
        <p:spPr>
          <a:xfrm>
            <a:off x="1097280" y="286604"/>
            <a:ext cx="10058400" cy="951992"/>
          </a:xfrm>
          <a:prstGeom prst="rect">
            <a:avLst/>
          </a:prstGeom>
        </p:spPr>
        <p:txBody>
          <a:bodyPr>
            <a:normAutofit/>
          </a:bodyPr>
          <a:lst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a:lstStyle>
          <a:p>
            <a:r>
              <a:rPr lang="en-GB" noProof="0" dirty="0">
                <a:solidFill>
                  <a:schemeClr val="tx1"/>
                </a:solidFill>
              </a:rPr>
              <a:t>Monitoring program: roadmap</a:t>
            </a:r>
          </a:p>
        </p:txBody>
      </p:sp>
    </p:spTree>
    <p:extLst>
      <p:ext uri="{BB962C8B-B14F-4D97-AF65-F5344CB8AC3E}">
        <p14:creationId xmlns:p14="http://schemas.microsoft.com/office/powerpoint/2010/main" val="2117200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6142E-C779-F596-9C23-E713ADB9AA73}"/>
            </a:ext>
          </a:extLst>
        </p:cNvPr>
        <p:cNvGrpSpPr/>
        <p:nvPr/>
      </p:nvGrpSpPr>
      <p:grpSpPr>
        <a:xfrm>
          <a:off x="0" y="0"/>
          <a:ext cx="0" cy="0"/>
          <a:chOff x="0" y="0"/>
          <a:chExt cx="0" cy="0"/>
        </a:xfrm>
      </p:grpSpPr>
      <p:pic>
        <p:nvPicPr>
          <p:cNvPr id="14" name="Graphic 13" descr="Downloaden uit de cloud met effen opvulling">
            <a:extLst>
              <a:ext uri="{FF2B5EF4-FFF2-40B4-BE49-F238E27FC236}">
                <a16:creationId xmlns:a16="http://schemas.microsoft.com/office/drawing/2014/main" id="{4F73EF60-2BB9-3273-953E-9D358B137A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338304" y="1718426"/>
            <a:ext cx="914400" cy="914400"/>
          </a:xfrm>
          <a:prstGeom prst="rect">
            <a:avLst/>
          </a:prstGeom>
        </p:spPr>
      </p:pic>
      <p:pic>
        <p:nvPicPr>
          <p:cNvPr id="15" name="Graphic 14" descr="Chatten met effen opvulling">
            <a:extLst>
              <a:ext uri="{FF2B5EF4-FFF2-40B4-BE49-F238E27FC236}">
                <a16:creationId xmlns:a16="http://schemas.microsoft.com/office/drawing/2014/main" id="{6B596ED3-2811-191F-F584-182D6E1927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38304" y="3249690"/>
            <a:ext cx="914400" cy="914400"/>
          </a:xfrm>
          <a:prstGeom prst="rect">
            <a:avLst/>
          </a:prstGeom>
        </p:spPr>
      </p:pic>
      <p:pic>
        <p:nvPicPr>
          <p:cNvPr id="16" name="Graphic 15" descr="Einde met effen opvulling">
            <a:extLst>
              <a:ext uri="{FF2B5EF4-FFF2-40B4-BE49-F238E27FC236}">
                <a16:creationId xmlns:a16="http://schemas.microsoft.com/office/drawing/2014/main" id="{3862605C-B892-1AF0-D43E-B946668448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38304" y="4563098"/>
            <a:ext cx="914400" cy="914400"/>
          </a:xfrm>
          <a:prstGeom prst="rect">
            <a:avLst/>
          </a:prstGeom>
        </p:spPr>
      </p:pic>
      <p:pic>
        <p:nvPicPr>
          <p:cNvPr id="19" name="Graphic 18" descr="Automonteur met effen opvulling">
            <a:extLst>
              <a:ext uri="{FF2B5EF4-FFF2-40B4-BE49-F238E27FC236}">
                <a16:creationId xmlns:a16="http://schemas.microsoft.com/office/drawing/2014/main" id="{D47B2EED-1425-6F00-AE3D-71E6F020E7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38304" y="5655274"/>
            <a:ext cx="914400" cy="914400"/>
          </a:xfrm>
          <a:prstGeom prst="rect">
            <a:avLst/>
          </a:prstGeom>
        </p:spPr>
      </p:pic>
      <p:grpSp>
        <p:nvGrpSpPr>
          <p:cNvPr id="2" name="Groep 1">
            <a:extLst>
              <a:ext uri="{FF2B5EF4-FFF2-40B4-BE49-F238E27FC236}">
                <a16:creationId xmlns:a16="http://schemas.microsoft.com/office/drawing/2014/main" id="{683B845C-5F84-D821-8D01-A87818FFF196}"/>
              </a:ext>
            </a:extLst>
          </p:cNvPr>
          <p:cNvGrpSpPr/>
          <p:nvPr/>
        </p:nvGrpSpPr>
        <p:grpSpPr>
          <a:xfrm>
            <a:off x="3477895" y="1572383"/>
            <a:ext cx="7735879" cy="1278209"/>
            <a:chOff x="2159473" y="19522"/>
            <a:chExt cx="7735879" cy="905841"/>
          </a:xfrm>
        </p:grpSpPr>
        <p:sp>
          <p:nvSpPr>
            <p:cNvPr id="3" name="Pijl: vijfhoek 2">
              <a:extLst>
                <a:ext uri="{FF2B5EF4-FFF2-40B4-BE49-F238E27FC236}">
                  <a16:creationId xmlns:a16="http://schemas.microsoft.com/office/drawing/2014/main" id="{36868BE9-C294-6D6F-E001-18CBB165F3C8}"/>
                </a:ext>
              </a:extLst>
            </p:cNvPr>
            <p:cNvSpPr/>
            <p:nvPr/>
          </p:nvSpPr>
          <p:spPr>
            <a:xfrm rot="10800000">
              <a:off x="2159473" y="19522"/>
              <a:ext cx="7662445" cy="890558"/>
            </a:xfrm>
            <a:prstGeom prst="homePlate">
              <a:avLst/>
            </a:prstGeom>
            <a:solidFill>
              <a:srgbClr val="51DEB8"/>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Pijl: vijfhoek 4">
              <a:extLst>
                <a:ext uri="{FF2B5EF4-FFF2-40B4-BE49-F238E27FC236}">
                  <a16:creationId xmlns:a16="http://schemas.microsoft.com/office/drawing/2014/main" id="{DCD44414-6D08-D507-3687-29A106505A60}"/>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lvl="0" algn="ctr" defTabSz="844550">
                <a:lnSpc>
                  <a:spcPct val="90000"/>
                </a:lnSpc>
                <a:spcBef>
                  <a:spcPct val="0"/>
                </a:spcBef>
                <a:spcAft>
                  <a:spcPct val="35000"/>
                </a:spcAft>
              </a:pPr>
              <a:r>
                <a:rPr lang="en-GB" sz="2000" noProof="0" dirty="0">
                  <a:solidFill>
                    <a:schemeClr val="tx1"/>
                  </a:solidFill>
                  <a:latin typeface="Tahoma" panose="020B0604030504040204" pitchFamily="34" charset="0"/>
                  <a:ea typeface="Tahoma" panose="020B0604030504040204" pitchFamily="34" charset="0"/>
                  <a:cs typeface="Tahoma" panose="020B0604030504040204" pitchFamily="34" charset="0"/>
                </a:rPr>
                <a:t>Periodic </a:t>
              </a:r>
              <a:r>
                <a:rPr lang="en-GB" sz="2000" b="1" noProof="0" dirty="0">
                  <a:solidFill>
                    <a:schemeClr val="tx1"/>
                  </a:solidFill>
                  <a:latin typeface="Tahoma" panose="020B0604030504040204" pitchFamily="34" charset="0"/>
                  <a:ea typeface="Tahoma" panose="020B0604030504040204" pitchFamily="34" charset="0"/>
                  <a:cs typeface="Tahoma" panose="020B0604030504040204" pitchFamily="34" charset="0"/>
                </a:rPr>
                <a:t>downloads</a:t>
              </a:r>
              <a:r>
                <a:rPr lang="en-GB" sz="2000" noProof="0" dirty="0">
                  <a:solidFill>
                    <a:schemeClr val="tx1"/>
                  </a:solidFill>
                  <a:latin typeface="Tahoma" panose="020B0604030504040204" pitchFamily="34" charset="0"/>
                  <a:ea typeface="Tahoma" panose="020B0604030504040204" pitchFamily="34" charset="0"/>
                  <a:cs typeface="Tahoma" panose="020B0604030504040204" pitchFamily="34" charset="0"/>
                </a:rPr>
                <a:t> of registration unit by service centre every 2 months (after 1 year every 6 months) </a:t>
              </a:r>
            </a:p>
            <a:p>
              <a:pPr lvl="0" algn="r" defTabSz="844550">
                <a:lnSpc>
                  <a:spcPct val="90000"/>
                </a:lnSpc>
                <a:spcBef>
                  <a:spcPct val="0"/>
                </a:spcBef>
                <a:spcAft>
                  <a:spcPct val="35000"/>
                </a:spcAft>
              </a:pPr>
              <a:r>
                <a:rPr lang="en-GB" sz="2000" noProof="0" dirty="0">
                  <a:solidFill>
                    <a:schemeClr val="tx1"/>
                  </a:solidFill>
                  <a:latin typeface="Tahoma" panose="020B0604030504040204" pitchFamily="34" charset="0"/>
                  <a:ea typeface="Tahoma" panose="020B0604030504040204" pitchFamily="34" charset="0"/>
                  <a:cs typeface="Tahoma" panose="020B0604030504040204" pitchFamily="34" charset="0"/>
                </a:rPr>
                <a:t>Data stored on a secured place and only readable by monitoring centre</a:t>
              </a:r>
              <a:endParaRPr lang="en-GB" sz="2000" kern="1200" noProof="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8" name="Groep 17">
            <a:extLst>
              <a:ext uri="{FF2B5EF4-FFF2-40B4-BE49-F238E27FC236}">
                <a16:creationId xmlns:a16="http://schemas.microsoft.com/office/drawing/2014/main" id="{5887C016-9719-5D5F-11F8-734339E44D55}"/>
              </a:ext>
            </a:extLst>
          </p:cNvPr>
          <p:cNvGrpSpPr/>
          <p:nvPr/>
        </p:nvGrpSpPr>
        <p:grpSpPr>
          <a:xfrm>
            <a:off x="3492342" y="3037702"/>
            <a:ext cx="7735879" cy="1314087"/>
            <a:chOff x="2159473" y="19522"/>
            <a:chExt cx="7735879" cy="905841"/>
          </a:xfrm>
        </p:grpSpPr>
        <p:sp>
          <p:nvSpPr>
            <p:cNvPr id="23" name="Pijl: vijfhoek 22">
              <a:extLst>
                <a:ext uri="{FF2B5EF4-FFF2-40B4-BE49-F238E27FC236}">
                  <a16:creationId xmlns:a16="http://schemas.microsoft.com/office/drawing/2014/main" id="{C1479C5D-846A-ADAD-EC2E-41EEE214146C}"/>
                </a:ext>
              </a:extLst>
            </p:cNvPr>
            <p:cNvSpPr/>
            <p:nvPr/>
          </p:nvSpPr>
          <p:spPr>
            <a:xfrm rot="10800000">
              <a:off x="2159473" y="19522"/>
              <a:ext cx="7662445" cy="890558"/>
            </a:xfrm>
            <a:prstGeom prst="homePlate">
              <a:avLst/>
            </a:prstGeom>
            <a:solidFill>
              <a:srgbClr val="516F86"/>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Pijl: vijfhoek 4">
              <a:extLst>
                <a:ext uri="{FF2B5EF4-FFF2-40B4-BE49-F238E27FC236}">
                  <a16:creationId xmlns:a16="http://schemas.microsoft.com/office/drawing/2014/main" id="{8BB9F39F-431E-2D65-2FE0-C7FD3B06234E}"/>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algn="ctr" defTabSz="889000">
                <a:lnSpc>
                  <a:spcPct val="90000"/>
                </a:lnSpc>
                <a:spcBef>
                  <a:spcPct val="0"/>
                </a:spcBef>
                <a:spcAft>
                  <a:spcPct val="35000"/>
                </a:spcAft>
              </a:pPr>
              <a:r>
                <a:rPr lang="en-GB" sz="2000" noProof="0" dirty="0">
                  <a:solidFill>
                    <a:schemeClr val="bg1"/>
                  </a:solidFill>
                  <a:latin typeface="Tahoma" panose="020B0604030504040204" pitchFamily="34" charset="0"/>
                  <a:ea typeface="Tahoma" panose="020B0604030504040204" pitchFamily="34" charset="0"/>
                  <a:cs typeface="Tahoma" panose="020B0604030504040204" pitchFamily="34" charset="0"/>
                </a:rPr>
                <a:t>Every time an evaluation of these data by monitoring centre </a:t>
              </a:r>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individual guidance interview</a:t>
              </a:r>
            </a:p>
            <a:p>
              <a:pPr lvl="0" algn="r" defTabSz="889000">
                <a:lnSpc>
                  <a:spcPct val="90000"/>
                </a:lnSpc>
                <a:spcBef>
                  <a:spcPct val="0"/>
                </a:spcBef>
                <a:spcAft>
                  <a:spcPct val="35000"/>
                </a:spcAft>
              </a:pPr>
              <a:r>
                <a:rPr lang="en-GB" sz="2000" dirty="0">
                  <a:solidFill>
                    <a:schemeClr val="bg1"/>
                  </a:solidFill>
                  <a:latin typeface="Tahoma" panose="020B0604030504040204" pitchFamily="34" charset="0"/>
                  <a:ea typeface="Tahoma" panose="020B0604030504040204" pitchFamily="34" charset="0"/>
                  <a:cs typeface="Tahoma" panose="020B0604030504040204" pitchFamily="34" charset="0"/>
                </a:rPr>
                <a:t>w</a:t>
              </a:r>
              <a:r>
                <a:rPr lang="en-GB" sz="2000" noProof="0" dirty="0" err="1">
                  <a:solidFill>
                    <a:schemeClr val="bg1"/>
                  </a:solidFill>
                  <a:latin typeface="Tahoma" panose="020B0604030504040204" pitchFamily="34" charset="0"/>
                  <a:ea typeface="Tahoma" panose="020B0604030504040204" pitchFamily="34" charset="0"/>
                  <a:cs typeface="Tahoma" panose="020B0604030504040204" pitchFamily="34" charset="0"/>
                </a:rPr>
                <a:t>henever</a:t>
              </a:r>
              <a:r>
                <a:rPr lang="en-GB" sz="2000" noProof="0" dirty="0">
                  <a:solidFill>
                    <a:schemeClr val="bg1"/>
                  </a:solidFill>
                  <a:latin typeface="Tahoma" panose="020B0604030504040204" pitchFamily="34" charset="0"/>
                  <a:ea typeface="Tahoma" panose="020B0604030504040204" pitchFamily="34" charset="0"/>
                  <a:cs typeface="Tahoma" panose="020B0604030504040204" pitchFamily="34" charset="0"/>
                </a:rPr>
                <a:t> necessary and at least twice a year </a:t>
              </a:r>
            </a:p>
          </p:txBody>
        </p:sp>
      </p:grpSp>
      <p:grpSp>
        <p:nvGrpSpPr>
          <p:cNvPr id="25" name="Groep 24">
            <a:extLst>
              <a:ext uri="{FF2B5EF4-FFF2-40B4-BE49-F238E27FC236}">
                <a16:creationId xmlns:a16="http://schemas.microsoft.com/office/drawing/2014/main" id="{71BE1AFF-0D9A-7535-DE84-F8020809282B}"/>
              </a:ext>
            </a:extLst>
          </p:cNvPr>
          <p:cNvGrpSpPr/>
          <p:nvPr/>
        </p:nvGrpSpPr>
        <p:grpSpPr>
          <a:xfrm>
            <a:off x="3538976" y="4693884"/>
            <a:ext cx="7735879" cy="762191"/>
            <a:chOff x="2159473" y="19522"/>
            <a:chExt cx="7735879" cy="905841"/>
          </a:xfrm>
        </p:grpSpPr>
        <p:sp>
          <p:nvSpPr>
            <p:cNvPr id="26" name="Pijl: vijfhoek 25">
              <a:extLst>
                <a:ext uri="{FF2B5EF4-FFF2-40B4-BE49-F238E27FC236}">
                  <a16:creationId xmlns:a16="http://schemas.microsoft.com/office/drawing/2014/main" id="{0C2C2F7E-7F5E-856F-7A65-021EBCE98993}"/>
                </a:ext>
              </a:extLst>
            </p:cNvPr>
            <p:cNvSpPr/>
            <p:nvPr/>
          </p:nvSpPr>
          <p:spPr>
            <a:xfrm rot="10800000">
              <a:off x="2159473" y="19522"/>
              <a:ext cx="7662445" cy="890558"/>
            </a:xfrm>
            <a:prstGeom prst="homePlate">
              <a:avLst/>
            </a:prstGeom>
            <a:solidFill>
              <a:srgbClr val="51DEB8"/>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Pijl: vijfhoek 4">
              <a:extLst>
                <a:ext uri="{FF2B5EF4-FFF2-40B4-BE49-F238E27FC236}">
                  <a16:creationId xmlns:a16="http://schemas.microsoft.com/office/drawing/2014/main" id="{1D2C1C90-1DE3-3CB5-B6EE-4B066A860F0A}"/>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lvl="0" algn="ctr" defTabSz="844550">
                <a:lnSpc>
                  <a:spcPct val="90000"/>
                </a:lnSpc>
                <a:spcBef>
                  <a:spcPct val="0"/>
                </a:spcBef>
                <a:spcAft>
                  <a:spcPct val="35000"/>
                </a:spcAft>
              </a:pPr>
              <a:r>
                <a:rPr lang="en-GB" sz="2000" b="1" kern="1200" noProof="0" dirty="0">
                  <a:solidFill>
                    <a:schemeClr val="tx1"/>
                  </a:solidFill>
                  <a:latin typeface="Tahoma" panose="020B0604030504040204" pitchFamily="34" charset="0"/>
                  <a:ea typeface="Tahoma" panose="020B0604030504040204" pitchFamily="34" charset="0"/>
                  <a:cs typeface="Tahoma" panose="020B0604030504040204" pitchFamily="34" charset="0"/>
                </a:rPr>
                <a:t>Closing meeting</a:t>
              </a:r>
            </a:p>
          </p:txBody>
        </p:sp>
      </p:grpSp>
      <p:grpSp>
        <p:nvGrpSpPr>
          <p:cNvPr id="28" name="Groep 27">
            <a:extLst>
              <a:ext uri="{FF2B5EF4-FFF2-40B4-BE49-F238E27FC236}">
                <a16:creationId xmlns:a16="http://schemas.microsoft.com/office/drawing/2014/main" id="{32EFEB1B-44C0-71F5-70B5-38362133EEE2}"/>
              </a:ext>
            </a:extLst>
          </p:cNvPr>
          <p:cNvGrpSpPr/>
          <p:nvPr/>
        </p:nvGrpSpPr>
        <p:grpSpPr>
          <a:xfrm>
            <a:off x="3538976" y="5798171"/>
            <a:ext cx="7735879" cy="749333"/>
            <a:chOff x="2159473" y="19522"/>
            <a:chExt cx="7735879" cy="905841"/>
          </a:xfrm>
        </p:grpSpPr>
        <p:sp>
          <p:nvSpPr>
            <p:cNvPr id="29" name="Pijl: vijfhoek 28">
              <a:extLst>
                <a:ext uri="{FF2B5EF4-FFF2-40B4-BE49-F238E27FC236}">
                  <a16:creationId xmlns:a16="http://schemas.microsoft.com/office/drawing/2014/main" id="{FD9199CE-F9BC-7D36-46D7-43F6FBD6178D}"/>
                </a:ext>
              </a:extLst>
            </p:cNvPr>
            <p:cNvSpPr/>
            <p:nvPr/>
          </p:nvSpPr>
          <p:spPr>
            <a:xfrm rot="10800000">
              <a:off x="2159473" y="19522"/>
              <a:ext cx="7662445" cy="890558"/>
            </a:xfrm>
            <a:prstGeom prst="homePlate">
              <a:avLst/>
            </a:prstGeom>
            <a:solidFill>
              <a:srgbClr val="516F86"/>
            </a:solidFill>
          </p:spPr>
          <p:style>
            <a:lnRef idx="2">
              <a:schemeClr val="lt1">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txBody>
            <a:bodyPr/>
            <a:lstStyle/>
            <a:p>
              <a:endParaRPr lang="en-GB"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Pijl: vijfhoek 4">
              <a:extLst>
                <a:ext uri="{FF2B5EF4-FFF2-40B4-BE49-F238E27FC236}">
                  <a16:creationId xmlns:a16="http://schemas.microsoft.com/office/drawing/2014/main" id="{BF38E06F-31E5-DF85-4ABB-660171BD17FC}"/>
                </a:ext>
              </a:extLst>
            </p:cNvPr>
            <p:cNvSpPr txBox="1"/>
            <p:nvPr/>
          </p:nvSpPr>
          <p:spPr>
            <a:xfrm>
              <a:off x="2455546" y="34805"/>
              <a:ext cx="7439806" cy="89055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92712" tIns="76200" rIns="142240" bIns="76200" numCol="1" spcCol="1270" anchor="ctr" anchorCtr="0">
              <a:noAutofit/>
            </a:bodyPr>
            <a:lstStyle/>
            <a:p>
              <a:pPr lvl="0" algn="ctr" defTabSz="889000">
                <a:lnSpc>
                  <a:spcPct val="90000"/>
                </a:lnSpc>
                <a:spcBef>
                  <a:spcPct val="0"/>
                </a:spcBef>
                <a:spcAft>
                  <a:spcPct val="35000"/>
                </a:spcAft>
              </a:pPr>
              <a:r>
                <a:rPr lang="en-GB" sz="2000" b="1" noProof="0" dirty="0">
                  <a:solidFill>
                    <a:schemeClr val="bg1"/>
                  </a:solidFill>
                  <a:latin typeface="Tahoma" panose="020B0604030504040204" pitchFamily="34" charset="0"/>
                  <a:ea typeface="Tahoma" panose="020B0604030504040204" pitchFamily="34" charset="0"/>
                  <a:cs typeface="Tahoma" panose="020B0604030504040204" pitchFamily="34" charset="0"/>
                </a:rPr>
                <a:t>Removal of device</a:t>
              </a:r>
            </a:p>
          </p:txBody>
        </p:sp>
      </p:grpSp>
      <p:sp>
        <p:nvSpPr>
          <p:cNvPr id="31" name="Titel 1">
            <a:extLst>
              <a:ext uri="{FF2B5EF4-FFF2-40B4-BE49-F238E27FC236}">
                <a16:creationId xmlns:a16="http://schemas.microsoft.com/office/drawing/2014/main" id="{475500A3-3099-9507-4337-454A51E35F70}"/>
              </a:ext>
            </a:extLst>
          </p:cNvPr>
          <p:cNvSpPr txBox="1">
            <a:spLocks/>
          </p:cNvSpPr>
          <p:nvPr/>
        </p:nvSpPr>
        <p:spPr>
          <a:xfrm>
            <a:off x="1097280" y="286604"/>
            <a:ext cx="10058400" cy="951992"/>
          </a:xfrm>
          <a:prstGeom prst="rect">
            <a:avLst/>
          </a:prstGeom>
        </p:spPr>
        <p:txBody>
          <a:bodyPr>
            <a:normAutofit/>
          </a:bodyPr>
          <a:lst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a:lstStyle>
          <a:p>
            <a:r>
              <a:rPr lang="en-GB" noProof="0" dirty="0">
                <a:solidFill>
                  <a:schemeClr val="tx1"/>
                </a:solidFill>
              </a:rPr>
              <a:t>Monitoring program: roadmap</a:t>
            </a:r>
          </a:p>
        </p:txBody>
      </p:sp>
    </p:spTree>
    <p:extLst>
      <p:ext uri="{BB962C8B-B14F-4D97-AF65-F5344CB8AC3E}">
        <p14:creationId xmlns:p14="http://schemas.microsoft.com/office/powerpoint/2010/main" val="3271378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896E3FB9-B0B8-474F-A5A0-1D645F9FC69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09138" y="1065850"/>
            <a:ext cx="1078490" cy="1047379"/>
          </a:xfrm>
          <a:prstGeom prst="rect">
            <a:avLst/>
          </a:prstGeom>
        </p:spPr>
      </p:pic>
      <p:pic>
        <p:nvPicPr>
          <p:cNvPr id="17" name="Graphic 16">
            <a:extLst>
              <a:ext uri="{FF2B5EF4-FFF2-40B4-BE49-F238E27FC236}">
                <a16:creationId xmlns:a16="http://schemas.microsoft.com/office/drawing/2014/main" id="{075B2A61-F384-4B4D-8133-E00BF404FA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2061919"/>
            <a:ext cx="10515600" cy="3888272"/>
          </a:xfrm>
          <a:prstGeom prst="rect">
            <a:avLst/>
          </a:prstGeom>
        </p:spPr>
      </p:pic>
      <p:sp>
        <p:nvSpPr>
          <p:cNvPr id="10" name="Text Placeholder 2">
            <a:extLst>
              <a:ext uri="{FF2B5EF4-FFF2-40B4-BE49-F238E27FC236}">
                <a16:creationId xmlns:a16="http://schemas.microsoft.com/office/drawing/2014/main" id="{289528AA-A195-4DBB-A236-FF0CB58B3FF7}"/>
              </a:ext>
            </a:extLst>
          </p:cNvPr>
          <p:cNvSpPr txBox="1">
            <a:spLocks/>
          </p:cNvSpPr>
          <p:nvPr/>
        </p:nvSpPr>
        <p:spPr>
          <a:xfrm>
            <a:off x="3005821" y="2172376"/>
            <a:ext cx="1678757" cy="531076"/>
          </a:xfrm>
          <a:prstGeom prst="rect">
            <a:avLst/>
          </a:prstGeom>
        </p:spPr>
        <p:txBody>
          <a:bodyPr/>
          <a:lstStyle>
            <a:lvl1pPr marL="228600" indent="-228600" algn="l" defTabSz="914400" rtl="0" eaLnBrk="1" latinLnBrk="0" hangingPunct="1">
              <a:lnSpc>
                <a:spcPct val="90000"/>
              </a:lnSpc>
              <a:spcBef>
                <a:spcPts val="1000"/>
              </a:spcBef>
              <a:buClr>
                <a:srgbClr val="5BDFB8"/>
              </a:buClr>
              <a:buSzPct val="130000"/>
              <a:buFont typeface="ArialUnicodeMS" charset="0"/>
              <a:buChar char="▸"/>
              <a:defRPr sz="1800" b="1" kern="1200">
                <a:solidFill>
                  <a:srgbClr val="526F86"/>
                </a:solidFill>
                <a:latin typeface="+mn-lt"/>
                <a:ea typeface="+mn-ea"/>
                <a:cs typeface="+mn-cs"/>
              </a:defRPr>
            </a:lvl1pPr>
            <a:lvl2pPr marL="6858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2pPr>
            <a:lvl3pPr marL="11430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3pPr>
            <a:lvl4pPr marL="16002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4pPr>
            <a:lvl5pPr marL="20574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5BDFB8"/>
              </a:buClr>
              <a:buSzPct val="130000"/>
              <a:buFont typeface="ArialUnicodeMS" charset="0"/>
              <a:buNone/>
              <a:tabLst/>
              <a:defRPr/>
            </a:pP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Notification</a:t>
            </a:r>
          </a:p>
        </p:txBody>
      </p:sp>
      <p:sp>
        <p:nvSpPr>
          <p:cNvPr id="11" name="Text Placeholder 2">
            <a:extLst>
              <a:ext uri="{FF2B5EF4-FFF2-40B4-BE49-F238E27FC236}">
                <a16:creationId xmlns:a16="http://schemas.microsoft.com/office/drawing/2014/main" id="{D278672F-C30B-40F1-877D-68616B5E5EDA}"/>
              </a:ext>
            </a:extLst>
          </p:cNvPr>
          <p:cNvSpPr txBox="1">
            <a:spLocks/>
          </p:cNvSpPr>
          <p:nvPr/>
        </p:nvSpPr>
        <p:spPr>
          <a:xfrm>
            <a:off x="5998261" y="2172376"/>
            <a:ext cx="3556605" cy="531076"/>
          </a:xfrm>
          <a:prstGeom prst="rect">
            <a:avLst/>
          </a:prstGeom>
        </p:spPr>
        <p:txBody>
          <a:bodyPr/>
          <a:lstStyle>
            <a:lvl1pPr marL="228600" indent="-228600" algn="l" defTabSz="914400" rtl="0" eaLnBrk="1" latinLnBrk="0" hangingPunct="1">
              <a:lnSpc>
                <a:spcPct val="90000"/>
              </a:lnSpc>
              <a:spcBef>
                <a:spcPts val="1000"/>
              </a:spcBef>
              <a:buClr>
                <a:srgbClr val="5BDFB8"/>
              </a:buClr>
              <a:buSzPct val="130000"/>
              <a:buFont typeface="ArialUnicodeMS" charset="0"/>
              <a:buChar char="▸"/>
              <a:defRPr sz="1800" b="1" kern="1200">
                <a:solidFill>
                  <a:srgbClr val="526F86"/>
                </a:solidFill>
                <a:latin typeface="+mn-lt"/>
                <a:ea typeface="+mn-ea"/>
                <a:cs typeface="+mn-cs"/>
              </a:defRPr>
            </a:lvl1pPr>
            <a:lvl2pPr marL="6858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2pPr>
            <a:lvl3pPr marL="11430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3pPr>
            <a:lvl4pPr marL="16002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4pPr>
            <a:lvl5pPr marL="20574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5BDFB8"/>
              </a:buClr>
              <a:buSzPct val="130000"/>
              <a:buFont typeface="ArialUnicodeMS" charset="0"/>
              <a:buNone/>
              <a:tabLst/>
              <a:defRPr/>
            </a:pP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Introductory meeting + Training</a:t>
            </a:r>
          </a:p>
        </p:txBody>
      </p:sp>
      <p:sp>
        <p:nvSpPr>
          <p:cNvPr id="12" name="Text Placeholder 2">
            <a:extLst>
              <a:ext uri="{FF2B5EF4-FFF2-40B4-BE49-F238E27FC236}">
                <a16:creationId xmlns:a16="http://schemas.microsoft.com/office/drawing/2014/main" id="{7A4162D5-C87E-4BD1-AFE7-8EB847C7A501}"/>
              </a:ext>
            </a:extLst>
          </p:cNvPr>
          <p:cNvSpPr txBox="1">
            <a:spLocks/>
          </p:cNvSpPr>
          <p:nvPr/>
        </p:nvSpPr>
        <p:spPr>
          <a:xfrm>
            <a:off x="6973146" y="4044409"/>
            <a:ext cx="1678757" cy="531076"/>
          </a:xfrm>
          <a:prstGeom prst="rect">
            <a:avLst/>
          </a:prstGeom>
        </p:spPr>
        <p:txBody>
          <a:bodyPr/>
          <a:lstStyle>
            <a:lvl1pPr marL="228600" indent="-228600" algn="l" defTabSz="914400" rtl="0" eaLnBrk="1" latinLnBrk="0" hangingPunct="1">
              <a:lnSpc>
                <a:spcPct val="90000"/>
              </a:lnSpc>
              <a:spcBef>
                <a:spcPts val="1000"/>
              </a:spcBef>
              <a:buClr>
                <a:srgbClr val="5BDFB8"/>
              </a:buClr>
              <a:buSzPct val="130000"/>
              <a:buFont typeface="ArialUnicodeMS" charset="0"/>
              <a:buChar char="▸"/>
              <a:defRPr sz="1800" b="1" kern="1200">
                <a:solidFill>
                  <a:srgbClr val="526F86"/>
                </a:solidFill>
                <a:latin typeface="+mn-lt"/>
                <a:ea typeface="+mn-ea"/>
                <a:cs typeface="+mn-cs"/>
              </a:defRPr>
            </a:lvl1pPr>
            <a:lvl2pPr marL="6858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2pPr>
            <a:lvl3pPr marL="11430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3pPr>
            <a:lvl4pPr marL="16002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4pPr>
            <a:lvl5pPr marL="20574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5BDFB8"/>
              </a:buClr>
              <a:buSzPct val="130000"/>
              <a:buFont typeface="ArialUnicodeMS" charset="0"/>
              <a:buNone/>
              <a:tabLst/>
              <a:defRPr/>
            </a:pP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Installation</a:t>
            </a:r>
          </a:p>
        </p:txBody>
      </p:sp>
      <p:sp>
        <p:nvSpPr>
          <p:cNvPr id="13" name="Text Placeholder 2">
            <a:extLst>
              <a:ext uri="{FF2B5EF4-FFF2-40B4-BE49-F238E27FC236}">
                <a16:creationId xmlns:a16="http://schemas.microsoft.com/office/drawing/2014/main" id="{F715453A-CCD1-4DD5-8C5A-D84945808B72}"/>
              </a:ext>
            </a:extLst>
          </p:cNvPr>
          <p:cNvSpPr txBox="1">
            <a:spLocks/>
          </p:cNvSpPr>
          <p:nvPr/>
        </p:nvSpPr>
        <p:spPr>
          <a:xfrm>
            <a:off x="2381481" y="4056744"/>
            <a:ext cx="3371137" cy="531076"/>
          </a:xfrm>
          <a:prstGeom prst="rect">
            <a:avLst/>
          </a:prstGeom>
        </p:spPr>
        <p:txBody>
          <a:bodyPr/>
          <a:lstStyle>
            <a:lvl1pPr marL="228600" indent="-228600" algn="l" defTabSz="914400" rtl="0" eaLnBrk="1" latinLnBrk="0" hangingPunct="1">
              <a:lnSpc>
                <a:spcPct val="90000"/>
              </a:lnSpc>
              <a:spcBef>
                <a:spcPts val="1000"/>
              </a:spcBef>
              <a:buClr>
                <a:srgbClr val="5BDFB8"/>
              </a:buClr>
              <a:buSzPct val="130000"/>
              <a:buFont typeface="ArialUnicodeMS" charset="0"/>
              <a:buChar char="▸"/>
              <a:defRPr sz="1800" b="1" kern="1200">
                <a:solidFill>
                  <a:srgbClr val="526F86"/>
                </a:solidFill>
                <a:latin typeface="+mn-lt"/>
                <a:ea typeface="+mn-ea"/>
                <a:cs typeface="+mn-cs"/>
              </a:defRPr>
            </a:lvl1pPr>
            <a:lvl2pPr marL="6858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2pPr>
            <a:lvl3pPr marL="11430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3pPr>
            <a:lvl4pPr marL="16002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4pPr>
            <a:lvl5pPr marL="20574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defRPr/>
            </a:pP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Individual </a:t>
            </a:r>
            <a:r>
              <a:rPr lang="en-GB" b="0" dirty="0">
                <a:solidFill>
                  <a:prstClr val="white"/>
                </a:solidFill>
                <a:latin typeface="Tahoma" panose="020B0604030504040204" pitchFamily="34" charset="0"/>
                <a:ea typeface="Tahoma" panose="020B0604030504040204" pitchFamily="34" charset="0"/>
                <a:cs typeface="Tahoma" panose="020B0604030504040204" pitchFamily="34" charset="0"/>
              </a:rPr>
              <a:t>guidance</a:t>
            </a: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after download (</a:t>
            </a:r>
            <a:r>
              <a:rPr lang="en-GB" b="0" dirty="0">
                <a:solidFill>
                  <a:prstClr val="white"/>
                </a:solidFill>
                <a:latin typeface="Tahoma" panose="020B0604030504040204" pitchFamily="34" charset="0"/>
                <a:ea typeface="Tahoma" panose="020B0604030504040204" pitchFamily="34" charset="0"/>
                <a:cs typeface="Tahoma" panose="020B0604030504040204" pitchFamily="34" charset="0"/>
              </a:rPr>
              <a:t>every two months</a:t>
            </a: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t>
            </a:r>
          </a:p>
        </p:txBody>
      </p:sp>
      <p:sp>
        <p:nvSpPr>
          <p:cNvPr id="14" name="Text Placeholder 2">
            <a:extLst>
              <a:ext uri="{FF2B5EF4-FFF2-40B4-BE49-F238E27FC236}">
                <a16:creationId xmlns:a16="http://schemas.microsoft.com/office/drawing/2014/main" id="{34F7462B-C68C-4635-B9BF-31765AA98FDE}"/>
              </a:ext>
            </a:extLst>
          </p:cNvPr>
          <p:cNvSpPr txBox="1">
            <a:spLocks/>
          </p:cNvSpPr>
          <p:nvPr/>
        </p:nvSpPr>
        <p:spPr>
          <a:xfrm>
            <a:off x="5913112" y="6040284"/>
            <a:ext cx="3016245" cy="531076"/>
          </a:xfrm>
          <a:prstGeom prst="rect">
            <a:avLst/>
          </a:prstGeom>
        </p:spPr>
        <p:txBody>
          <a:bodyPr/>
          <a:lstStyle>
            <a:lvl1pPr marL="228600" indent="-228600" algn="l" defTabSz="914400" rtl="0" eaLnBrk="1" latinLnBrk="0" hangingPunct="1">
              <a:lnSpc>
                <a:spcPct val="90000"/>
              </a:lnSpc>
              <a:spcBef>
                <a:spcPts val="1000"/>
              </a:spcBef>
              <a:buClr>
                <a:srgbClr val="5BDFB8"/>
              </a:buClr>
              <a:buSzPct val="130000"/>
              <a:buFont typeface="ArialUnicodeMS" charset="0"/>
              <a:buChar char="▸"/>
              <a:defRPr sz="1800" b="1" kern="1200">
                <a:solidFill>
                  <a:srgbClr val="526F86"/>
                </a:solidFill>
                <a:latin typeface="+mn-lt"/>
                <a:ea typeface="+mn-ea"/>
                <a:cs typeface="+mn-cs"/>
              </a:defRPr>
            </a:lvl1pPr>
            <a:lvl2pPr marL="6858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2pPr>
            <a:lvl3pPr marL="11430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3pPr>
            <a:lvl4pPr marL="16002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4pPr>
            <a:lvl5pPr marL="20574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defRPr/>
            </a:pPr>
            <a:r>
              <a:rPr lang="en-GB" b="0" dirty="0">
                <a:solidFill>
                  <a:prstClr val="white"/>
                </a:solidFill>
                <a:latin typeface="Tahoma" panose="020B0604030504040204" pitchFamily="34" charset="0"/>
                <a:ea typeface="Tahoma" panose="020B0604030504040204" pitchFamily="34" charset="0"/>
                <a:cs typeface="Tahoma" panose="020B0604030504040204" pitchFamily="34" charset="0"/>
              </a:rPr>
              <a:t>Closing meeting</a:t>
            </a: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and approval for </a:t>
            </a:r>
            <a:r>
              <a:rPr lang="en-GB" b="0" dirty="0">
                <a:solidFill>
                  <a:prstClr val="white"/>
                </a:solidFill>
                <a:latin typeface="Tahoma" panose="020B0604030504040204" pitchFamily="34" charset="0"/>
                <a:ea typeface="Tahoma" panose="020B0604030504040204" pitchFamily="34" charset="0"/>
                <a:cs typeface="Tahoma" panose="020B0604030504040204" pitchFamily="34" charset="0"/>
              </a:rPr>
              <a:t>removal</a:t>
            </a:r>
            <a:endPar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Text Placeholder 2">
            <a:extLst>
              <a:ext uri="{FF2B5EF4-FFF2-40B4-BE49-F238E27FC236}">
                <a16:creationId xmlns:a16="http://schemas.microsoft.com/office/drawing/2014/main" id="{FA9477F0-97BF-49CA-9284-4A89AB0A946A}"/>
              </a:ext>
            </a:extLst>
          </p:cNvPr>
          <p:cNvSpPr txBox="1">
            <a:spLocks/>
          </p:cNvSpPr>
          <p:nvPr/>
        </p:nvSpPr>
        <p:spPr>
          <a:xfrm>
            <a:off x="2250789" y="6089512"/>
            <a:ext cx="1336912" cy="531076"/>
          </a:xfrm>
          <a:prstGeom prst="rect">
            <a:avLst/>
          </a:prstGeom>
        </p:spPr>
        <p:txBody>
          <a:bodyPr/>
          <a:lstStyle>
            <a:lvl1pPr marL="228600" indent="-228600" algn="l" defTabSz="914400" rtl="0" eaLnBrk="1" latinLnBrk="0" hangingPunct="1">
              <a:lnSpc>
                <a:spcPct val="90000"/>
              </a:lnSpc>
              <a:spcBef>
                <a:spcPts val="1000"/>
              </a:spcBef>
              <a:buClr>
                <a:srgbClr val="5BDFB8"/>
              </a:buClr>
              <a:buSzPct val="130000"/>
              <a:buFont typeface="ArialUnicodeMS" charset="0"/>
              <a:buChar char="▸"/>
              <a:defRPr sz="1800" b="1" kern="1200">
                <a:solidFill>
                  <a:srgbClr val="526F86"/>
                </a:solidFill>
                <a:latin typeface="+mn-lt"/>
                <a:ea typeface="+mn-ea"/>
                <a:cs typeface="+mn-cs"/>
              </a:defRPr>
            </a:lvl1pPr>
            <a:lvl2pPr marL="6858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2pPr>
            <a:lvl3pPr marL="11430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3pPr>
            <a:lvl4pPr marL="16002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4pPr>
            <a:lvl5pPr marL="2057400" indent="-228600" algn="l" defTabSz="914400" rtl="0" eaLnBrk="1" latinLnBrk="0" hangingPunct="1">
              <a:lnSpc>
                <a:spcPct val="90000"/>
              </a:lnSpc>
              <a:spcBef>
                <a:spcPts val="500"/>
              </a:spcBef>
              <a:buClr>
                <a:srgbClr val="5BDFB8"/>
              </a:buClr>
              <a:buSzPct val="130000"/>
              <a:buFont typeface="ArialUnicodeMS" charset="0"/>
              <a:buChar char="▸"/>
              <a:defRPr sz="1800" kern="1200">
                <a:solidFill>
                  <a:srgbClr val="526F8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5BDFB8"/>
              </a:buClr>
              <a:buSzPct val="130000"/>
              <a:buFont typeface="ArialUnicodeMS" charset="0"/>
              <a:buNone/>
              <a:tabLst/>
              <a:defRPr/>
            </a:pPr>
            <a:r>
              <a:rPr kumimoji="0" lang="en-GB"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Training</a:t>
            </a:r>
          </a:p>
        </p:txBody>
      </p:sp>
      <p:sp>
        <p:nvSpPr>
          <p:cNvPr id="18" name="Oval 17">
            <a:extLst>
              <a:ext uri="{FF2B5EF4-FFF2-40B4-BE49-F238E27FC236}">
                <a16:creationId xmlns:a16="http://schemas.microsoft.com/office/drawing/2014/main" id="{5A7090DB-4ED1-4179-9CBD-E94306498E15}"/>
              </a:ext>
            </a:extLst>
          </p:cNvPr>
          <p:cNvSpPr/>
          <p:nvPr/>
        </p:nvSpPr>
        <p:spPr>
          <a:xfrm>
            <a:off x="1857955" y="1971826"/>
            <a:ext cx="282805" cy="282805"/>
          </a:xfrm>
          <a:prstGeom prst="ellipse">
            <a:avLst/>
          </a:prstGeom>
          <a:solidFill>
            <a:srgbClr val="5BD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99663154-67F6-4480-A872-844D2B53A1C5}"/>
              </a:ext>
            </a:extLst>
          </p:cNvPr>
          <p:cNvSpPr/>
          <p:nvPr/>
        </p:nvSpPr>
        <p:spPr>
          <a:xfrm>
            <a:off x="9272062" y="5806707"/>
            <a:ext cx="282805" cy="282805"/>
          </a:xfrm>
          <a:prstGeom prst="ellipse">
            <a:avLst/>
          </a:prstGeom>
          <a:solidFill>
            <a:srgbClr val="5BD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6" name="Graphic 25">
            <a:extLst>
              <a:ext uri="{FF2B5EF4-FFF2-40B4-BE49-F238E27FC236}">
                <a16:creationId xmlns:a16="http://schemas.microsoft.com/office/drawing/2014/main" id="{E80A6B89-C6B3-44B1-AF0E-2C7DE6D2C2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85119" y="1180805"/>
            <a:ext cx="1190943" cy="1117276"/>
          </a:xfrm>
          <a:prstGeom prst="rect">
            <a:avLst/>
          </a:prstGeom>
        </p:spPr>
      </p:pic>
      <p:pic>
        <p:nvPicPr>
          <p:cNvPr id="28" name="Graphic 27">
            <a:extLst>
              <a:ext uri="{FF2B5EF4-FFF2-40B4-BE49-F238E27FC236}">
                <a16:creationId xmlns:a16="http://schemas.microsoft.com/office/drawing/2014/main" id="{E65F8E97-D954-4DEB-B3CA-4E374A233B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83199" y="3090351"/>
            <a:ext cx="1285875" cy="876300"/>
          </a:xfrm>
          <a:prstGeom prst="rect">
            <a:avLst/>
          </a:prstGeom>
        </p:spPr>
      </p:pic>
      <p:pic>
        <p:nvPicPr>
          <p:cNvPr id="30" name="Graphic 29">
            <a:extLst>
              <a:ext uri="{FF2B5EF4-FFF2-40B4-BE49-F238E27FC236}">
                <a16:creationId xmlns:a16="http://schemas.microsoft.com/office/drawing/2014/main" id="{5CFE97E0-E9D2-4C04-AA97-746AE11536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6620761" y="3222104"/>
            <a:ext cx="1922108" cy="740155"/>
          </a:xfrm>
          <a:prstGeom prst="rect">
            <a:avLst/>
          </a:prstGeom>
        </p:spPr>
      </p:pic>
      <p:pic>
        <p:nvPicPr>
          <p:cNvPr id="32" name="Graphic 31">
            <a:extLst>
              <a:ext uri="{FF2B5EF4-FFF2-40B4-BE49-F238E27FC236}">
                <a16:creationId xmlns:a16="http://schemas.microsoft.com/office/drawing/2014/main" id="{824B2687-721D-47AC-BFD0-C35D51FD9AF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632044" y="4735462"/>
            <a:ext cx="1901642" cy="1180980"/>
          </a:xfrm>
          <a:prstGeom prst="rect">
            <a:avLst/>
          </a:prstGeom>
        </p:spPr>
      </p:pic>
      <p:pic>
        <p:nvPicPr>
          <p:cNvPr id="34" name="Graphic 33">
            <a:extLst>
              <a:ext uri="{FF2B5EF4-FFF2-40B4-BE49-F238E27FC236}">
                <a16:creationId xmlns:a16="http://schemas.microsoft.com/office/drawing/2014/main" id="{ADC5CE8C-617E-4A62-91B6-F38C34EF20C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05052" y="5025967"/>
            <a:ext cx="1433687" cy="880940"/>
          </a:xfrm>
          <a:prstGeom prst="rect">
            <a:avLst/>
          </a:prstGeom>
        </p:spPr>
      </p:pic>
      <p:pic>
        <p:nvPicPr>
          <p:cNvPr id="38" name="Graphic 37">
            <a:extLst>
              <a:ext uri="{FF2B5EF4-FFF2-40B4-BE49-F238E27FC236}">
                <a16:creationId xmlns:a16="http://schemas.microsoft.com/office/drawing/2014/main" id="{07AA73CC-9977-44C0-ACE9-AB2E3A59BE6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202160" y="1801145"/>
            <a:ext cx="219075" cy="219075"/>
          </a:xfrm>
          <a:prstGeom prst="rect">
            <a:avLst/>
          </a:prstGeom>
        </p:spPr>
      </p:pic>
      <p:pic>
        <p:nvPicPr>
          <p:cNvPr id="40" name="Graphic 39">
            <a:extLst>
              <a:ext uri="{FF2B5EF4-FFF2-40B4-BE49-F238E27FC236}">
                <a16:creationId xmlns:a16="http://schemas.microsoft.com/office/drawing/2014/main" id="{AA724685-8B39-4CB5-A64D-89C45E62BAA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559537" y="1792706"/>
            <a:ext cx="219075" cy="219075"/>
          </a:xfrm>
          <a:prstGeom prst="rect">
            <a:avLst/>
          </a:prstGeom>
        </p:spPr>
      </p:pic>
      <p:pic>
        <p:nvPicPr>
          <p:cNvPr id="42" name="Graphic 41">
            <a:extLst>
              <a:ext uri="{FF2B5EF4-FFF2-40B4-BE49-F238E27FC236}">
                <a16:creationId xmlns:a16="http://schemas.microsoft.com/office/drawing/2014/main" id="{9FE386BF-3940-4AC1-A75F-5F24B189F02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651903" y="3636959"/>
            <a:ext cx="219075" cy="219075"/>
          </a:xfrm>
          <a:prstGeom prst="rect">
            <a:avLst/>
          </a:prstGeom>
        </p:spPr>
      </p:pic>
      <p:pic>
        <p:nvPicPr>
          <p:cNvPr id="44" name="Graphic 43">
            <a:extLst>
              <a:ext uri="{FF2B5EF4-FFF2-40B4-BE49-F238E27FC236}">
                <a16:creationId xmlns:a16="http://schemas.microsoft.com/office/drawing/2014/main" id="{A80CB56B-3FEF-4783-8D86-F753299BC87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809830" y="3636959"/>
            <a:ext cx="219075" cy="219075"/>
          </a:xfrm>
          <a:prstGeom prst="rect">
            <a:avLst/>
          </a:prstGeom>
        </p:spPr>
      </p:pic>
      <p:pic>
        <p:nvPicPr>
          <p:cNvPr id="46" name="Graphic 45">
            <a:extLst>
              <a:ext uri="{FF2B5EF4-FFF2-40B4-BE49-F238E27FC236}">
                <a16:creationId xmlns:a16="http://schemas.microsoft.com/office/drawing/2014/main" id="{F364D9BE-EF67-4493-8600-2ED258B1CF4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62406" y="5624682"/>
            <a:ext cx="219075" cy="219075"/>
          </a:xfrm>
          <a:prstGeom prst="rect">
            <a:avLst/>
          </a:prstGeom>
        </p:spPr>
      </p:pic>
      <p:pic>
        <p:nvPicPr>
          <p:cNvPr id="48" name="Graphic 47">
            <a:extLst>
              <a:ext uri="{FF2B5EF4-FFF2-40B4-BE49-F238E27FC236}">
                <a16:creationId xmlns:a16="http://schemas.microsoft.com/office/drawing/2014/main" id="{11590C47-06A4-43B6-B04F-1D94ED4CFE0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265877" y="5624682"/>
            <a:ext cx="219075" cy="219075"/>
          </a:xfrm>
          <a:prstGeom prst="rect">
            <a:avLst/>
          </a:prstGeom>
        </p:spPr>
      </p:pic>
      <p:sp>
        <p:nvSpPr>
          <p:cNvPr id="4" name="Titel 1">
            <a:extLst>
              <a:ext uri="{FF2B5EF4-FFF2-40B4-BE49-F238E27FC236}">
                <a16:creationId xmlns:a16="http://schemas.microsoft.com/office/drawing/2014/main" id="{90858AD0-9AE8-F431-4A1A-98CA037B492E}"/>
              </a:ext>
            </a:extLst>
          </p:cNvPr>
          <p:cNvSpPr txBox="1">
            <a:spLocks/>
          </p:cNvSpPr>
          <p:nvPr/>
        </p:nvSpPr>
        <p:spPr>
          <a:xfrm>
            <a:off x="1097280" y="286604"/>
            <a:ext cx="10058400" cy="951992"/>
          </a:xfrm>
          <a:prstGeom prst="rect">
            <a:avLst/>
          </a:prstGeom>
        </p:spPr>
        <p:txBody>
          <a:bodyPr>
            <a:normAutofit/>
          </a:bodyPr>
          <a:lstStyle>
            <a:lvl1pPr algn="l" defTabSz="914400" rtl="0" eaLnBrk="1" latinLnBrk="0" hangingPunct="1">
              <a:lnSpc>
                <a:spcPct val="90000"/>
              </a:lnSpc>
              <a:spcBef>
                <a:spcPct val="0"/>
              </a:spcBef>
              <a:buNone/>
              <a:defRPr sz="4000" b="1" kern="1200">
                <a:solidFill>
                  <a:srgbClr val="516F86"/>
                </a:solidFill>
                <a:latin typeface="Tahoma" panose="020B0604030504040204" pitchFamily="34" charset="0"/>
                <a:ea typeface="Tahoma" panose="020B0604030504040204" pitchFamily="34" charset="0"/>
                <a:cs typeface="Tahoma" panose="020B0604030504040204" pitchFamily="34" charset="0"/>
              </a:defRPr>
            </a:lvl1pPr>
          </a:lstStyle>
          <a:p>
            <a:r>
              <a:rPr lang="en-GB" noProof="0" dirty="0">
                <a:solidFill>
                  <a:srgbClr val="51DEB8"/>
                </a:solidFill>
              </a:rPr>
              <a:t>Monitoring program: roadmap</a:t>
            </a:r>
          </a:p>
        </p:txBody>
      </p:sp>
    </p:spTree>
    <p:extLst>
      <p:ext uri="{BB962C8B-B14F-4D97-AF65-F5344CB8AC3E}">
        <p14:creationId xmlns:p14="http://schemas.microsoft.com/office/powerpoint/2010/main" val="2409105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0243-726B-4C18-BF7A-2F125E792D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0ADE0-6F99-6B7B-98FC-79B58C151CD6}"/>
              </a:ext>
            </a:extLst>
          </p:cNvPr>
          <p:cNvSpPr>
            <a:spLocks noGrp="1"/>
          </p:cNvSpPr>
          <p:nvPr>
            <p:ph type="ctrTitle"/>
          </p:nvPr>
        </p:nvSpPr>
        <p:spPr/>
        <p:txBody>
          <a:bodyPr/>
          <a:lstStyle/>
          <a:p>
            <a:r>
              <a:rPr lang="en-GB" noProof="0" dirty="0"/>
              <a:t>Alcohol ignition interlock in be</a:t>
            </a:r>
            <a:br>
              <a:rPr lang="en-GB" noProof="0" dirty="0"/>
            </a:br>
            <a:r>
              <a:rPr lang="en-GB" noProof="0" dirty="0"/>
              <a:t>things to consider</a:t>
            </a:r>
          </a:p>
        </p:txBody>
      </p:sp>
      <p:pic>
        <p:nvPicPr>
          <p:cNvPr id="5" name="Picture Placeholder 4">
            <a:extLst>
              <a:ext uri="{FF2B5EF4-FFF2-40B4-BE49-F238E27FC236}">
                <a16:creationId xmlns:a16="http://schemas.microsoft.com/office/drawing/2014/main" id="{78CB8452-28BB-E345-F6B8-A724D724BB3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custGeom>
            <a:avLst/>
            <a:gdLst>
              <a:gd name="csX0" fmla="*/ 4404896 w 12192000"/>
              <a:gd name="csY0" fmla="*/ 0 h 4591132"/>
              <a:gd name="csX1" fmla="*/ 11801096 w 12192000"/>
              <a:gd name="csY1" fmla="*/ 2524847 h 4591132"/>
              <a:gd name="csX2" fmla="*/ 12192000 w 12192000"/>
              <a:gd name="csY2" fmla="*/ 2847852 h 4591132"/>
              <a:gd name="csX3" fmla="*/ 12192000 w 12192000"/>
              <a:gd name="csY3" fmla="*/ 4591132 h 4591132"/>
              <a:gd name="csX4" fmla="*/ 0 w 12192000"/>
              <a:gd name="csY4" fmla="*/ 4591132 h 4591132"/>
              <a:gd name="csX5" fmla="*/ 0 w 12192000"/>
              <a:gd name="csY5" fmla="*/ 820568 h 4591132"/>
              <a:gd name="csX6" fmla="*/ 514378 w 12192000"/>
              <a:gd name="csY6" fmla="*/ 633579 h 4591132"/>
              <a:gd name="csX7" fmla="*/ 4404896 w 12192000"/>
              <a:gd name="csY7" fmla="*/ 0 h 459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591132">
                <a:moveTo>
                  <a:pt x="4404896" y="0"/>
                </a:moveTo>
                <a:cubicBezTo>
                  <a:pt x="7237191" y="0"/>
                  <a:pt x="9807628" y="950865"/>
                  <a:pt x="11801096" y="2524847"/>
                </a:cubicBezTo>
                <a:lnTo>
                  <a:pt x="12192000" y="2847852"/>
                </a:lnTo>
                <a:lnTo>
                  <a:pt x="12192000" y="4591132"/>
                </a:lnTo>
                <a:lnTo>
                  <a:pt x="0" y="4591132"/>
                </a:lnTo>
                <a:lnTo>
                  <a:pt x="0" y="820568"/>
                </a:lnTo>
                <a:lnTo>
                  <a:pt x="514378" y="633579"/>
                </a:lnTo>
                <a:cubicBezTo>
                  <a:pt x="1728546" y="223633"/>
                  <a:pt x="3038489" y="0"/>
                  <a:pt x="4404896" y="0"/>
                </a:cubicBezTo>
                <a:close/>
              </a:path>
            </a:pathLst>
          </a:custGeom>
          <a:blipFill>
            <a:blip r:embed="rId3"/>
            <a:tile tx="0" ty="0" sx="100000" sy="100000" flip="none" algn="tl"/>
          </a:blipFill>
        </p:spPr>
      </p:pic>
    </p:spTree>
    <p:extLst>
      <p:ext uri="{BB962C8B-B14F-4D97-AF65-F5344CB8AC3E}">
        <p14:creationId xmlns:p14="http://schemas.microsoft.com/office/powerpoint/2010/main" val="3921587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074241ED-E4D0-904A-E075-1387D309E88F}"/>
              </a:ext>
            </a:extLst>
          </p:cNvPr>
          <p:cNvSpPr>
            <a:spLocks noGrp="1"/>
          </p:cNvSpPr>
          <p:nvPr>
            <p:ph type="body" sz="quarter" idx="11"/>
          </p:nvPr>
        </p:nvSpPr>
        <p:spPr>
          <a:xfrm>
            <a:off x="1368674" y="0"/>
            <a:ext cx="9275762" cy="938835"/>
          </a:xfrm>
        </p:spPr>
        <p:txBody>
          <a:bodyPr/>
          <a:lstStyle/>
          <a:p>
            <a:r>
              <a:rPr lang="en-GB" noProof="0" dirty="0">
                <a:solidFill>
                  <a:schemeClr val="bg1"/>
                </a:solidFill>
              </a:rPr>
              <a:t>Costs</a:t>
            </a:r>
          </a:p>
        </p:txBody>
      </p:sp>
      <p:graphicFrame>
        <p:nvGraphicFramePr>
          <p:cNvPr id="26" name="Diagram 25">
            <a:extLst>
              <a:ext uri="{FF2B5EF4-FFF2-40B4-BE49-F238E27FC236}">
                <a16:creationId xmlns:a16="http://schemas.microsoft.com/office/drawing/2014/main" id="{2B87A855-3707-B926-A8A2-8272774A8D0E}"/>
              </a:ext>
            </a:extLst>
          </p:cNvPr>
          <p:cNvGraphicFramePr/>
          <p:nvPr>
            <p:extLst>
              <p:ext uri="{D42A27DB-BD31-4B8C-83A1-F6EECF244321}">
                <p14:modId xmlns:p14="http://schemas.microsoft.com/office/powerpoint/2010/main" val="374136769"/>
              </p:ext>
            </p:extLst>
          </p:nvPr>
        </p:nvGraphicFramePr>
        <p:xfrm>
          <a:off x="1368674" y="1103775"/>
          <a:ext cx="10391204" cy="5687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 name="Graphic 26" descr="Munten silhouet">
            <a:extLst>
              <a:ext uri="{FF2B5EF4-FFF2-40B4-BE49-F238E27FC236}">
                <a16:creationId xmlns:a16="http://schemas.microsoft.com/office/drawing/2014/main" id="{44799408-BA53-F8DA-485E-4592135682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44520" y="24435"/>
            <a:ext cx="914400" cy="914400"/>
          </a:xfrm>
          <a:prstGeom prst="rect">
            <a:avLst/>
          </a:prstGeom>
        </p:spPr>
      </p:pic>
    </p:spTree>
    <p:extLst>
      <p:ext uri="{BB962C8B-B14F-4D97-AF65-F5344CB8AC3E}">
        <p14:creationId xmlns:p14="http://schemas.microsoft.com/office/powerpoint/2010/main" val="1500907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BE7AE39-C21E-9DEE-1AB9-443B289CC2EE}"/>
              </a:ext>
            </a:extLst>
          </p:cNvPr>
          <p:cNvSpPr>
            <a:spLocks noGrp="1"/>
          </p:cNvSpPr>
          <p:nvPr>
            <p:ph type="body" sz="quarter" idx="11"/>
          </p:nvPr>
        </p:nvSpPr>
        <p:spPr/>
        <p:txBody>
          <a:bodyPr/>
          <a:lstStyle/>
          <a:p>
            <a:r>
              <a:rPr lang="en-GB" noProof="0" dirty="0"/>
              <a:t>Lessons learned</a:t>
            </a:r>
          </a:p>
        </p:txBody>
      </p:sp>
      <p:graphicFrame>
        <p:nvGraphicFramePr>
          <p:cNvPr id="7" name="Tijdelijke aanduiding voor inhoud 2">
            <a:extLst>
              <a:ext uri="{FF2B5EF4-FFF2-40B4-BE49-F238E27FC236}">
                <a16:creationId xmlns:a16="http://schemas.microsoft.com/office/drawing/2014/main" id="{1DC78B70-59B5-2653-BBC0-DBC827B18DFA}"/>
              </a:ext>
            </a:extLst>
          </p:cNvPr>
          <p:cNvGraphicFramePr>
            <a:graphicFrameLocks/>
          </p:cNvGraphicFramePr>
          <p:nvPr>
            <p:extLst>
              <p:ext uri="{D42A27DB-BD31-4B8C-83A1-F6EECF244321}">
                <p14:modId xmlns:p14="http://schemas.microsoft.com/office/powerpoint/2010/main" val="2970030617"/>
              </p:ext>
            </p:extLst>
          </p:nvPr>
        </p:nvGraphicFramePr>
        <p:xfrm>
          <a:off x="1167497" y="1573541"/>
          <a:ext cx="9857006" cy="4977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9792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0BA9B-1967-BA8F-1A37-93F75F65FB35}"/>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4B5CE76-9607-A536-4D3C-258D682333FD}"/>
              </a:ext>
            </a:extLst>
          </p:cNvPr>
          <p:cNvSpPr>
            <a:spLocks noGrp="1"/>
          </p:cNvSpPr>
          <p:nvPr>
            <p:ph type="body" sz="quarter" idx="11"/>
          </p:nvPr>
        </p:nvSpPr>
        <p:spPr/>
        <p:txBody>
          <a:bodyPr/>
          <a:lstStyle/>
          <a:p>
            <a:r>
              <a:rPr lang="en-GB" noProof="0" dirty="0"/>
              <a:t>To be improved</a:t>
            </a:r>
          </a:p>
        </p:txBody>
      </p:sp>
      <p:graphicFrame>
        <p:nvGraphicFramePr>
          <p:cNvPr id="7" name="Tijdelijke aanduiding voor inhoud 2">
            <a:extLst>
              <a:ext uri="{FF2B5EF4-FFF2-40B4-BE49-F238E27FC236}">
                <a16:creationId xmlns:a16="http://schemas.microsoft.com/office/drawing/2014/main" id="{FA66A097-0F03-1F75-D57F-45E3ACF1AC65}"/>
              </a:ext>
            </a:extLst>
          </p:cNvPr>
          <p:cNvGraphicFramePr>
            <a:graphicFrameLocks/>
          </p:cNvGraphicFramePr>
          <p:nvPr>
            <p:extLst>
              <p:ext uri="{D42A27DB-BD31-4B8C-83A1-F6EECF244321}">
                <p14:modId xmlns:p14="http://schemas.microsoft.com/office/powerpoint/2010/main" val="1848141459"/>
              </p:ext>
            </p:extLst>
          </p:nvPr>
        </p:nvGraphicFramePr>
        <p:xfrm>
          <a:off x="1167496" y="1446835"/>
          <a:ext cx="10511359" cy="5278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49146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728EF417-C1B1-A2CC-9FF5-419F5D740626}"/>
              </a:ext>
            </a:extLst>
          </p:cNvPr>
          <p:cNvPicPr>
            <a:picLocks noGrp="1" noChangeAspect="1"/>
          </p:cNvPicPr>
          <p:nvPr>
            <p:ph type="pic" idx="1"/>
          </p:nvPr>
        </p:nvPicPr>
        <p:blipFill rotWithShape="1">
          <a:blip r:embed="rId3"/>
          <a:stretch/>
        </p:blipFill>
        <p:spPr>
          <a:xfrm>
            <a:off x="0" y="0"/>
            <a:ext cx="12192000" cy="6857999"/>
          </a:xfrm>
          <a:noFill/>
        </p:spPr>
      </p:pic>
      <p:sp>
        <p:nvSpPr>
          <p:cNvPr id="4" name="Tijdelijke aanduiding voor datum 3" hidden="1">
            <a:extLst>
              <a:ext uri="{FF2B5EF4-FFF2-40B4-BE49-F238E27FC236}">
                <a16:creationId xmlns:a16="http://schemas.microsoft.com/office/drawing/2014/main" id="{BE507F16-70EB-957E-9B1A-656DCB1727BA}"/>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AA398EC8-8790-D546-9BFD-F1BB9A28811C}" type="datetime3">
              <a:rPr kumimoji="0" lang="en-US" sz="1200" b="1" i="0" u="none" strike="noStrike" kern="1200" cap="none" spc="0" normalizeH="0" baseline="0" noProof="0" smtClean="0">
                <a:ln>
                  <a:noFill/>
                </a:ln>
                <a:solidFill>
                  <a:prstClr val="black">
                    <a:tint val="75000"/>
                  </a:prstClr>
                </a:solidFill>
                <a:effectLst/>
                <a:uLnTx/>
                <a:uFillTx/>
                <a:latin typeface="Tahoma" charset="0"/>
                <a:ea typeface="Tahoma" charset="0"/>
                <a:cs typeface="Tahoma" charset="0"/>
              </a:rPr>
              <a:pPr marL="0" marR="0" lvl="0" indent="0" algn="l" defTabSz="914400" rtl="0" eaLnBrk="1" fontAlgn="auto" latinLnBrk="0" hangingPunct="1">
                <a:lnSpc>
                  <a:spcPct val="100000"/>
                </a:lnSpc>
                <a:spcBef>
                  <a:spcPts val="0"/>
                </a:spcBef>
                <a:spcAft>
                  <a:spcPts val="600"/>
                </a:spcAft>
                <a:buClrTx/>
                <a:buSzTx/>
                <a:buFontTx/>
                <a:buNone/>
                <a:tabLst/>
                <a:defRPr/>
              </a:pPr>
              <a:t>25 June 2026</a:t>
            </a:fld>
            <a:r>
              <a:rPr kumimoji="0" lang="en-US" sz="1200" b="1" i="0" u="none" strike="noStrike" kern="1200" cap="none" spc="0" normalizeH="0" baseline="0" noProof="0">
                <a:ln>
                  <a:noFill/>
                </a:ln>
                <a:solidFill>
                  <a:prstClr val="black">
                    <a:tint val="75000"/>
                  </a:prstClr>
                </a:solidFill>
                <a:effectLst/>
                <a:uLnTx/>
                <a:uFillTx/>
                <a:latin typeface="Tahoma" charset="0"/>
                <a:ea typeface="Tahoma" charset="0"/>
                <a:cs typeface="Tahoma" charset="0"/>
              </a:rPr>
              <a:t>  / Slide </a:t>
            </a:r>
            <a:fld id="{110AFB64-7E4F-4145-89C4-E5A61D7F77DA}" type="slidenum">
              <a:rPr kumimoji="0" lang="en-US" sz="1200" b="1" i="0" u="none" strike="noStrike" kern="1200" cap="none" spc="0" normalizeH="0" baseline="0" noProof="0" smtClean="0">
                <a:ln>
                  <a:noFill/>
                </a:ln>
                <a:solidFill>
                  <a:prstClr val="black">
                    <a:tint val="75000"/>
                  </a:prstClr>
                </a:solidFill>
                <a:effectLst/>
                <a:uLnTx/>
                <a:uFillTx/>
                <a:latin typeface="Tahoma" charset="0"/>
                <a:ea typeface="Tahoma" charset="0"/>
                <a:cs typeface="Tahoma" charset="0"/>
              </a:rPr>
              <a:pPr marL="0" marR="0" lvl="0" indent="0" algn="l" defTabSz="914400" rtl="0" eaLnBrk="1" fontAlgn="auto" latinLnBrk="0" hangingPunct="1">
                <a:lnSpc>
                  <a:spcPct val="100000"/>
                </a:lnSpc>
                <a:spcBef>
                  <a:spcPts val="0"/>
                </a:spcBef>
                <a:spcAft>
                  <a:spcPts val="600"/>
                </a:spcAft>
                <a:buClrTx/>
                <a:buSzTx/>
                <a:buFontTx/>
                <a:buNone/>
                <a:tabLst/>
                <a:defRPr/>
              </a:pPr>
              <a:t>23</a:t>
            </a:fld>
            <a:r>
              <a:rPr kumimoji="0" lang="en-US" sz="1200" b="1" i="0" u="none" strike="noStrike" kern="1200" cap="none" spc="0" normalizeH="0" baseline="0" noProof="0">
                <a:ln>
                  <a:noFill/>
                </a:ln>
                <a:solidFill>
                  <a:prstClr val="black">
                    <a:tint val="75000"/>
                  </a:prstClr>
                </a:solidFill>
                <a:effectLst/>
                <a:uLnTx/>
                <a:uFillTx/>
                <a:latin typeface="Tahoma" charset="0"/>
                <a:ea typeface="Tahoma" charset="0"/>
                <a:cs typeface="Tahoma" charset="0"/>
              </a:rPr>
              <a:t> </a:t>
            </a:r>
          </a:p>
        </p:txBody>
      </p:sp>
    </p:spTree>
    <p:extLst>
      <p:ext uri="{BB962C8B-B14F-4D97-AF65-F5344CB8AC3E}">
        <p14:creationId xmlns:p14="http://schemas.microsoft.com/office/powerpoint/2010/main" val="4293652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BE" dirty="0"/>
          </a:p>
        </p:txBody>
      </p:sp>
      <p:pic>
        <p:nvPicPr>
          <p:cNvPr id="9" name="Picture 8">
            <a:extLst>
              <a:ext uri="{FF2B5EF4-FFF2-40B4-BE49-F238E27FC236}">
                <a16:creationId xmlns:a16="http://schemas.microsoft.com/office/drawing/2014/main" id="{A0E1FE6C-2E00-48D1-BA7C-CCB46EFF66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68935" y="6066262"/>
            <a:ext cx="1083277" cy="532165"/>
          </a:xfrm>
          <a:prstGeom prst="rect">
            <a:avLst/>
          </a:prstGeom>
        </p:spPr>
      </p:pic>
      <p:pic>
        <p:nvPicPr>
          <p:cNvPr id="17" name="Tijdelijke aanduiding voor inhoud 16">
            <a:extLst>
              <a:ext uri="{FF2B5EF4-FFF2-40B4-BE49-F238E27FC236}">
                <a16:creationId xmlns:a16="http://schemas.microsoft.com/office/drawing/2014/main" id="{47DBC113-6015-7429-FA8A-0DDC76F80DD9}"/>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6096000" y="3248297"/>
            <a:ext cx="6096000" cy="3609703"/>
          </a:xfrm>
        </p:spPr>
      </p:pic>
      <p:pic>
        <p:nvPicPr>
          <p:cNvPr id="19" name="Afbeelding 18">
            <a:extLst>
              <a:ext uri="{FF2B5EF4-FFF2-40B4-BE49-F238E27FC236}">
                <a16:creationId xmlns:a16="http://schemas.microsoft.com/office/drawing/2014/main" id="{2D89E2EF-CA5C-3AD3-E116-E15F52D0D8D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3248297"/>
            <a:ext cx="6096000" cy="3609703"/>
          </a:xfrm>
          <a:prstGeom prst="rect">
            <a:avLst/>
          </a:prstGeom>
        </p:spPr>
      </p:pic>
      <p:pic>
        <p:nvPicPr>
          <p:cNvPr id="21" name="Afbeelding 20">
            <a:extLst>
              <a:ext uri="{FF2B5EF4-FFF2-40B4-BE49-F238E27FC236}">
                <a16:creationId xmlns:a16="http://schemas.microsoft.com/office/drawing/2014/main" id="{B7AA5951-C315-BE0E-A527-F9A4239C0D1E}"/>
              </a:ext>
            </a:extLst>
          </p:cNvPr>
          <p:cNvPicPr>
            <a:picLocks noChangeAspect="1"/>
          </p:cNvPicPr>
          <p:nvPr/>
        </p:nvPicPr>
        <p:blipFill>
          <a:blip r:embed="rId6"/>
          <a:stretch>
            <a:fillRect/>
          </a:stretch>
        </p:blipFill>
        <p:spPr>
          <a:xfrm>
            <a:off x="0" y="-1"/>
            <a:ext cx="12192000" cy="4683761"/>
          </a:xfrm>
          <a:prstGeom prst="rect">
            <a:avLst/>
          </a:prstGeom>
        </p:spPr>
      </p:pic>
    </p:spTree>
    <p:extLst>
      <p:ext uri="{BB962C8B-B14F-4D97-AF65-F5344CB8AC3E}">
        <p14:creationId xmlns:p14="http://schemas.microsoft.com/office/powerpoint/2010/main" val="101832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938C43A1-6EEC-B2C5-8682-1D4690E75536}"/>
              </a:ext>
            </a:extLst>
          </p:cNvPr>
          <p:cNvSpPr/>
          <p:nvPr/>
        </p:nvSpPr>
        <p:spPr>
          <a:xfrm>
            <a:off x="8486105" y="0"/>
            <a:ext cx="3705895" cy="6858000"/>
          </a:xfrm>
          <a:prstGeom prst="rect">
            <a:avLst/>
          </a:prstGeom>
          <a:solidFill>
            <a:srgbClr val="516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Text Placeholder 5">
            <a:extLst>
              <a:ext uri="{FF2B5EF4-FFF2-40B4-BE49-F238E27FC236}">
                <a16:creationId xmlns:a16="http://schemas.microsoft.com/office/drawing/2014/main" id="{E093E18E-C34F-EE68-C7F5-F9D27D73638F}"/>
              </a:ext>
            </a:extLst>
          </p:cNvPr>
          <p:cNvSpPr>
            <a:spLocks noGrp="1"/>
          </p:cNvSpPr>
          <p:nvPr>
            <p:ph type="body" sz="quarter" idx="12"/>
          </p:nvPr>
        </p:nvSpPr>
        <p:spPr/>
        <p:txBody>
          <a:bodyPr/>
          <a:lstStyle/>
          <a:p>
            <a:r>
              <a:rPr lang="en-GB" noProof="0" dirty="0">
                <a:solidFill>
                  <a:schemeClr val="tx1"/>
                </a:solidFill>
                <a:latin typeface="Arial" panose="020B0604020202020204" pitchFamily="34" charset="0"/>
                <a:cs typeface="Arial" panose="020B0604020202020204" pitchFamily="34" charset="0"/>
              </a:rPr>
              <a:t>www.vias.be</a:t>
            </a:r>
            <a:endParaRPr lang="en-GB" noProof="0" dirty="0"/>
          </a:p>
        </p:txBody>
      </p:sp>
      <p:sp>
        <p:nvSpPr>
          <p:cNvPr id="2" name="Rectangle 9">
            <a:extLst>
              <a:ext uri="{FF2B5EF4-FFF2-40B4-BE49-F238E27FC236}">
                <a16:creationId xmlns:a16="http://schemas.microsoft.com/office/drawing/2014/main" id="{B5B917C5-A8AC-2E6F-6478-649E7FCCA324}"/>
              </a:ext>
            </a:extLst>
          </p:cNvPr>
          <p:cNvSpPr>
            <a:spLocks noChangeArrowheads="1"/>
          </p:cNvSpPr>
          <p:nvPr/>
        </p:nvSpPr>
        <p:spPr bwMode="auto">
          <a:xfrm>
            <a:off x="8844081" y="3564054"/>
            <a:ext cx="2989942"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5000" rIns="90000" bIns="45000"/>
          <a:lstStyle/>
          <a:p>
            <a:pPr marL="190500" indent="-190500" algn="ctr">
              <a:lnSpc>
                <a:spcPct val="110000"/>
              </a:lnSpc>
              <a:spcBef>
                <a:spcPct val="50000"/>
              </a:spcBef>
              <a:buClr>
                <a:schemeClr val="accent2"/>
              </a:buClr>
              <a:defRPr/>
            </a:pPr>
            <a:r>
              <a:rPr lang="en-GB" sz="1600" b="1" noProof="0" dirty="0">
                <a:solidFill>
                  <a:schemeClr val="bg1"/>
                </a:solidFill>
                <a:latin typeface="Arial" panose="020B0604020202020204" pitchFamily="34" charset="0"/>
                <a:ea typeface="ＭＳ Ｐゴシック" charset="0"/>
                <a:cs typeface="Arial" panose="020B0604020202020204" pitchFamily="34" charset="0"/>
              </a:rPr>
              <a:t>Mark Tant, PhD</a:t>
            </a:r>
          </a:p>
          <a:p>
            <a:pPr marL="190500" indent="-190500" algn="ctr">
              <a:lnSpc>
                <a:spcPct val="110000"/>
              </a:lnSpc>
              <a:spcBef>
                <a:spcPct val="50000"/>
              </a:spcBef>
              <a:buClr>
                <a:schemeClr val="accent2"/>
              </a:buClr>
              <a:defRPr/>
            </a:pPr>
            <a:r>
              <a:rPr lang="en-GB" sz="1600" noProof="0" dirty="0">
                <a:solidFill>
                  <a:schemeClr val="bg1"/>
                </a:solidFill>
                <a:latin typeface="Arial" panose="020B0604020202020204" pitchFamily="34" charset="0"/>
                <a:ea typeface="ＭＳ Ｐゴシック" charset="0"/>
                <a:cs typeface="Arial" panose="020B0604020202020204" pitchFamily="34" charset="0"/>
              </a:rPr>
              <a:t>mark.tant@vias.be</a:t>
            </a:r>
          </a:p>
          <a:p>
            <a:pPr marL="190500" indent="-190500" algn="ctr">
              <a:lnSpc>
                <a:spcPct val="110000"/>
              </a:lnSpc>
              <a:spcBef>
                <a:spcPct val="50000"/>
              </a:spcBef>
              <a:buClr>
                <a:schemeClr val="accent2"/>
              </a:buClr>
              <a:defRPr/>
            </a:pPr>
            <a:endParaRPr lang="en-GB" sz="1100" noProof="0" dirty="0">
              <a:solidFill>
                <a:schemeClr val="bg1"/>
              </a:solidFill>
              <a:latin typeface="Arial" panose="020B0604020202020204" pitchFamily="34" charset="0"/>
              <a:ea typeface="ＭＳ Ｐゴシック" charset="0"/>
              <a:cs typeface="Arial" panose="020B0604020202020204" pitchFamily="34" charset="0"/>
            </a:endParaRPr>
          </a:p>
          <a:p>
            <a:pPr marL="190500" indent="-190500" algn="ctr">
              <a:lnSpc>
                <a:spcPct val="110000"/>
              </a:lnSpc>
              <a:spcBef>
                <a:spcPct val="50000"/>
              </a:spcBef>
              <a:buClr>
                <a:schemeClr val="accent2"/>
              </a:buClr>
              <a:defRPr/>
            </a:pPr>
            <a:r>
              <a:rPr lang="en-GB" sz="1100" noProof="0" dirty="0">
                <a:solidFill>
                  <a:schemeClr val="bg1"/>
                </a:solidFill>
                <a:latin typeface="Arial" panose="020B0604020202020204" pitchFamily="34" charset="0"/>
                <a:ea typeface="ＭＳ Ｐゴシック" charset="0"/>
                <a:cs typeface="Arial" panose="020B0604020202020204" pitchFamily="34" charset="0"/>
              </a:rPr>
              <a:t>Manager CARA</a:t>
            </a:r>
          </a:p>
          <a:p>
            <a:pPr marL="190500" indent="-190500" algn="ctr">
              <a:lnSpc>
                <a:spcPct val="110000"/>
              </a:lnSpc>
              <a:spcBef>
                <a:spcPct val="50000"/>
              </a:spcBef>
              <a:buClr>
                <a:schemeClr val="accent2"/>
              </a:buClr>
              <a:defRPr/>
            </a:pPr>
            <a:r>
              <a:rPr lang="en-GB" sz="1100" noProof="0" dirty="0">
                <a:solidFill>
                  <a:schemeClr val="bg1"/>
                </a:solidFill>
                <a:latin typeface="Arial" panose="020B0604020202020204" pitchFamily="34" charset="0"/>
                <a:ea typeface="ＭＳ Ｐゴシック" charset="0"/>
                <a:cs typeface="Arial" panose="020B0604020202020204" pitchFamily="34" charset="0"/>
              </a:rPr>
              <a:t>Expert Fitness to Drive</a:t>
            </a:r>
          </a:p>
          <a:p>
            <a:pPr marL="190500" indent="-190500" algn="ctr">
              <a:lnSpc>
                <a:spcPct val="110000"/>
              </a:lnSpc>
              <a:spcBef>
                <a:spcPct val="50000"/>
              </a:spcBef>
              <a:buClr>
                <a:schemeClr val="accent2"/>
              </a:buClr>
              <a:defRPr/>
            </a:pPr>
            <a:r>
              <a:rPr lang="en-GB" sz="1100" noProof="0" dirty="0">
                <a:solidFill>
                  <a:schemeClr val="bg1"/>
                </a:solidFill>
                <a:latin typeface="Arial" panose="020B0604020202020204" pitchFamily="34" charset="0"/>
                <a:ea typeface="ＭＳ Ｐゴシック" charset="0"/>
                <a:cs typeface="Arial" panose="020B0604020202020204" pitchFamily="34" charset="0"/>
              </a:rPr>
              <a:t>Senior Researcher</a:t>
            </a:r>
          </a:p>
        </p:txBody>
      </p:sp>
      <p:pic>
        <p:nvPicPr>
          <p:cNvPr id="3" name="Picture 2">
            <a:extLst>
              <a:ext uri="{FF2B5EF4-FFF2-40B4-BE49-F238E27FC236}">
                <a16:creationId xmlns:a16="http://schemas.microsoft.com/office/drawing/2014/main" id="{65CF976D-2F94-4EDA-A0F1-9048643A1B3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623869" y="5768210"/>
            <a:ext cx="1619551" cy="844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5" name="Afbeelding 4">
            <a:hlinkClick r:id="rId3" tgtFrame="&quot;_blank&quot;"/>
            <a:extLst>
              <a:ext uri="{FF2B5EF4-FFF2-40B4-BE49-F238E27FC236}">
                <a16:creationId xmlns:a16="http://schemas.microsoft.com/office/drawing/2014/main" id="{37B1D9A8-4E8E-5F64-8B70-3DFC5624AC4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8582888" y="569385"/>
            <a:ext cx="3512328" cy="1220534"/>
          </a:xfrm>
          <a:prstGeom prst="rect">
            <a:avLst/>
          </a:prstGeom>
          <a:noFill/>
          <a:ln>
            <a:noFill/>
          </a:ln>
        </p:spPr>
      </p:pic>
    </p:spTree>
    <p:extLst>
      <p:ext uri="{BB962C8B-B14F-4D97-AF65-F5344CB8AC3E}">
        <p14:creationId xmlns:p14="http://schemas.microsoft.com/office/powerpoint/2010/main" val="3978376999"/>
      </p:ext>
    </p:extLst>
  </p:cSld>
  <p:clrMapOvr>
    <a:masterClrMapping/>
  </p:clrMapOvr>
</p:sld>
</file>

<file path=ppt/theme/theme1.xml><?xml version="1.0" encoding="utf-8"?>
<a:theme xmlns:a="http://schemas.openxmlformats.org/drawingml/2006/main" name="Vias institute powerpoint template theme">
  <a:themeElements>
    <a:clrScheme name="Vias Grey">
      <a:dk1>
        <a:srgbClr val="516F86"/>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Vias font">
      <a:majorFont>
        <a:latin typeface="Tahoma"/>
        <a:ea typeface=""/>
        <a:cs typeface=""/>
      </a:majorFont>
      <a:minorFont>
        <a:latin typeface="Tahom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as powerpoint" id="{7AC9E1D9-FB4C-4C85-B2B4-88894AD62960}" vid="{FFAE1C8B-7BCA-4089-BE62-7268A6D3A398}"/>
    </a:ext>
  </a:extLst>
</a:theme>
</file>

<file path=ppt/theme/theme2.xml><?xml version="1.0" encoding="utf-8"?>
<a:theme xmlns:a="http://schemas.openxmlformats.org/drawingml/2006/main" name="Title slides">
  <a:themeElements>
    <a:clrScheme name="Vias Grey">
      <a:dk1>
        <a:srgbClr val="516F86"/>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as powerpoint" id="{7AC9E1D9-FB4C-4C85-B2B4-88894AD62960}" vid="{AA7568E0-07EC-463E-998B-EC0A356B0DDE}"/>
    </a:ext>
  </a:extLst>
</a:theme>
</file>

<file path=ppt/theme/theme3.xml><?xml version="1.0" encoding="utf-8"?>
<a:theme xmlns:a="http://schemas.openxmlformats.org/drawingml/2006/main" name="Slides for text">
  <a:themeElements>
    <a:clrScheme name="Vias Grey">
      <a:dk1>
        <a:srgbClr val="516F86"/>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400" dirty="0" smtClean="0">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extLst>
    <a:ext uri="{05A4C25C-085E-4340-85A3-A5531E510DB2}">
      <thm15:themeFamily xmlns:thm15="http://schemas.microsoft.com/office/thememl/2012/main" name="Vias powerpoint" id="{7AC9E1D9-FB4C-4C85-B2B4-88894AD62960}" vid="{982C966D-E8ED-4D57-A0E7-1750D30F7681}"/>
    </a:ext>
  </a:extLst>
</a:theme>
</file>

<file path=ppt/theme/theme4.xml><?xml version="1.0" encoding="utf-8"?>
<a:theme xmlns:a="http://schemas.openxmlformats.org/drawingml/2006/main" name="Question slides">
  <a:themeElements>
    <a:clrScheme name="Vias Grey">
      <a:dk1>
        <a:srgbClr val="516F86"/>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ustom 1">
      <a:majorFont>
        <a:latin typeface="Tahoma"/>
        <a:ea typeface=""/>
        <a:cs typeface=""/>
      </a:majorFont>
      <a:minorFont>
        <a:latin typeface="Tahom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as powerpoint" id="{7AC9E1D9-FB4C-4C85-B2B4-88894AD62960}" vid="{99E74E45-B6A9-482A-9790-B7D0D4724EC1}"/>
    </a:ext>
  </a:extLst>
</a:theme>
</file>

<file path=ppt/theme/theme5.xml><?xml version="1.0" encoding="utf-8"?>
<a:theme xmlns:a="http://schemas.openxmlformats.org/drawingml/2006/main" name="Thank you slides">
  <a:themeElements>
    <a:clrScheme name="Vias Grey">
      <a:dk1>
        <a:srgbClr val="516F86"/>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as powerpoint" id="{7AC9E1D9-FB4C-4C85-B2B4-88894AD62960}" vid="{319DE834-6CDA-4DCE-91DB-9BE0D19F703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181B4EEF8ED884CB2D2DB5119CB88A5" ma:contentTypeVersion="3" ma:contentTypeDescription="Een nieuw document maken." ma:contentTypeScope="" ma:versionID="8211ba605ce97829e8938ef07e0e5ef0">
  <xsd:schema xmlns:xsd="http://www.w3.org/2001/XMLSchema" xmlns:xs="http://www.w3.org/2001/XMLSchema" xmlns:p="http://schemas.microsoft.com/office/2006/metadata/properties" xmlns:ns2="de5585a1-7b4b-4031-9155-59e16099c409" targetNamespace="http://schemas.microsoft.com/office/2006/metadata/properties" ma:root="true" ma:fieldsID="a7fe730830b3e0478110b01ae41071a6" ns2:_="">
    <xsd:import namespace="de5585a1-7b4b-4031-9155-59e16099c40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5585a1-7b4b-4031-9155-59e16099c4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A1DA7D-B3E4-4A1E-A28A-4408DDEB3CE2}">
  <ds:schemaRefs>
    <ds:schemaRef ds:uri="http://purl.org/dc/terms/"/>
    <ds:schemaRef ds:uri="http://schemas.microsoft.com/office/2006/metadata/properties"/>
    <ds:schemaRef ds:uri="http://purl.org/dc/dcmitype/"/>
    <ds:schemaRef ds:uri="http://schemas.microsoft.com/office/2006/documentManagement/types"/>
    <ds:schemaRef ds:uri="http://schemas.openxmlformats.org/package/2006/metadata/core-properties"/>
    <ds:schemaRef ds:uri="4d3af64e-7d8d-4557-9cc6-8046e850f483"/>
    <ds:schemaRef ds:uri="http://www.w3.org/XML/1998/namespace"/>
    <ds:schemaRef ds:uri="http://purl.org/dc/elements/1.1/"/>
    <ds:schemaRef ds:uri="http://schemas.microsoft.com/office/infopath/2007/PartnerControls"/>
    <ds:schemaRef ds:uri="eea6781f-8063-4a32-a829-141aba39071b"/>
  </ds:schemaRefs>
</ds:datastoreItem>
</file>

<file path=customXml/itemProps2.xml><?xml version="1.0" encoding="utf-8"?>
<ds:datastoreItem xmlns:ds="http://schemas.openxmlformats.org/officeDocument/2006/customXml" ds:itemID="{EBDDF3D3-B396-4C43-8BB7-9F61A22451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5585a1-7b4b-4031-9155-59e16099c4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6A401B-826A-4001-AB51-11E329B128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Vias powerpoint</Template>
  <TotalTime>0</TotalTime>
  <Words>1263</Words>
  <Application>Microsoft Office PowerPoint</Application>
  <PresentationFormat>Breedbeeld</PresentationFormat>
  <Paragraphs>155</Paragraphs>
  <Slides>25</Slides>
  <Notes>17</Notes>
  <HiddenSlides>2</HiddenSlides>
  <MMClips>0</MMClips>
  <ScaleCrop>false</ScaleCrop>
  <HeadingPairs>
    <vt:vector size="6" baseType="variant">
      <vt:variant>
        <vt:lpstr>Gebruikte lettertypen</vt:lpstr>
      </vt:variant>
      <vt:variant>
        <vt:i4>5</vt:i4>
      </vt:variant>
      <vt:variant>
        <vt:lpstr>Thema</vt:lpstr>
      </vt:variant>
      <vt:variant>
        <vt:i4>5</vt:i4>
      </vt:variant>
      <vt:variant>
        <vt:lpstr>Diatitels</vt:lpstr>
      </vt:variant>
      <vt:variant>
        <vt:i4>25</vt:i4>
      </vt:variant>
    </vt:vector>
  </HeadingPairs>
  <TitlesOfParts>
    <vt:vector size="35" baseType="lpstr">
      <vt:lpstr>Arial</vt:lpstr>
      <vt:lpstr>ArialUnicodeMS</vt:lpstr>
      <vt:lpstr>Calibri</vt:lpstr>
      <vt:lpstr>Lato</vt:lpstr>
      <vt:lpstr>Tahoma</vt:lpstr>
      <vt:lpstr>Vias institute powerpoint template theme</vt:lpstr>
      <vt:lpstr>Title slides</vt:lpstr>
      <vt:lpstr>Slides for text</vt:lpstr>
      <vt:lpstr>Question slides</vt:lpstr>
      <vt:lpstr>Thank you slides</vt:lpstr>
      <vt:lpstr>Alcohol ignition interlock program in </vt:lpstr>
      <vt:lpstr>Content</vt:lpstr>
      <vt:lpstr>Our organisation</vt:lpstr>
      <vt:lpstr>DUI in BE</vt:lpstr>
      <vt:lpstr> Legal limits alcohol for driving:      0,5 ‰ BAC     (0,22 mg/l BrAC)       0,2‰ BAC professional drivers     (0,09 mg/l, BrAC)</vt:lpstr>
      <vt:lpstr> ± 50 000 DUI drivers caught   after injury crash: &gt;10% test positive    ± 40% of road crashes during weekend nights   are linked to DUI    4 050 injury crashes involving DUI driver   = 11 / day   average BAC =1,7 ‰   “% DUI decreases and N_checks increases”</vt:lpstr>
      <vt:lpstr>Population estimate of DUI  2024:  1,4%      2021:  1,6%      2018:  1,6%  Regional differences: FL vs Wall: 0,8 % vs 2,0%  Less DUI  on  highways  0,5%   than  inside built-up area 1,9%   and  outside       2,0%  More DUI in Males (1,7%) than Females (0,9%)   The shorter the trip, the more limit is exceeded</vt:lpstr>
      <vt:lpstr>More DUI at night, even more pronounced in weekend</vt:lpstr>
      <vt:lpstr>Over the last 30 days, how often did you as a car driver, drive when you may have been over the legal limit for drinking and driving?</vt:lpstr>
      <vt:lpstr>Alcohol ignition interlock in be What?</vt:lpstr>
      <vt:lpstr>RD 2010  judge can impose   &gt;0,8 ‰ BAC   drunkenness or recidivism   1-5 y, ∞  Law 2018  mandatory imposed   ≥ 1,8 ‰ BAC, except ….   Recidivism ≥ 1,2 ‰ BAC, no buts   1-3 y, ∞  can impose   ≥ 0,8‰ BAC   drunkenness or recidivism  </vt:lpstr>
      <vt:lpstr>Targeted population:   “heavy drinkers”   high BACs / repeated DUI  To know / peculiar:  judge can exempt certain DL Cat’s  eg bus/truck   except Cat of offence  Out of scope:  ‘alcohol addiction’ (driving ban)  driving ban for life</vt:lpstr>
      <vt:lpstr>PowerPoint-presentatie</vt:lpstr>
      <vt:lpstr>Alcohol ignition interlock in be HOW?</vt:lpstr>
      <vt:lpstr>PowerPoint-presentatie</vt:lpstr>
      <vt:lpstr>PowerPoint-presentatie</vt:lpstr>
      <vt:lpstr>PowerPoint-presentatie</vt:lpstr>
      <vt:lpstr>PowerPoint-presentatie</vt:lpstr>
      <vt:lpstr>Alcohol ignition interlock in be things to consider</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Tant</dc:creator>
  <cp:lastModifiedBy>Mark Tant</cp:lastModifiedBy>
  <cp:revision>4</cp:revision>
  <dcterms:created xsi:type="dcterms:W3CDTF">2026-03-16T15:17:43Z</dcterms:created>
  <dcterms:modified xsi:type="dcterms:W3CDTF">2026-06-25T13:03:35Z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0x0101006181B4EEF8ED884CB2D2DB5119CB88A5</vt:lpwstr>
  </property>
  <property fmtid="{D5CDD505-2E9C-101B-9397-08002B2CF9AE}" pid="3" name="MediaServiceImageTags">
    <vt:lpwstr/>
  </property>
</Properties>
</file>