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80" r:id="rId5"/>
  </p:sldMasterIdLst>
  <p:notesMasterIdLst>
    <p:notesMasterId r:id="rId24"/>
  </p:notesMasterIdLst>
  <p:handoutMasterIdLst>
    <p:handoutMasterId r:id="rId25"/>
  </p:handoutMasterIdLst>
  <p:sldIdLst>
    <p:sldId id="441" r:id="rId6"/>
    <p:sldId id="442" r:id="rId7"/>
    <p:sldId id="443" r:id="rId8"/>
    <p:sldId id="444" r:id="rId9"/>
    <p:sldId id="422" r:id="rId10"/>
    <p:sldId id="420" r:id="rId11"/>
    <p:sldId id="429" r:id="rId12"/>
    <p:sldId id="430" r:id="rId13"/>
    <p:sldId id="431" r:id="rId14"/>
    <p:sldId id="432" r:id="rId15"/>
    <p:sldId id="433" r:id="rId16"/>
    <p:sldId id="434" r:id="rId17"/>
    <p:sldId id="435" r:id="rId18"/>
    <p:sldId id="436" r:id="rId19"/>
    <p:sldId id="437" r:id="rId20"/>
    <p:sldId id="438" r:id="rId21"/>
    <p:sldId id="439" r:id="rId22"/>
    <p:sldId id="25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48F1A54-062D-0542-BD0A-2DCAAD5432E7}" name="Chokor Zara" initials="CZ" userId="S::Zara.Chokor@just.fgov.be::b398ff83-cd70-49f6-87cc-c738535bf0b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9DC746-45F2-4BCF-B6F7-ABE6C9D86920}" v="122" dt="2025-01-16T16:08:50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liese Heeren" userId="f807705e-6e61-4ed7-b4a2-9027fb236d20" providerId="ADAL" clId="{EB9DC746-45F2-4BCF-B6F7-ABE6C9D86920}"/>
    <pc:docChg chg="undo redo custSel addSld delSld modSld">
      <pc:chgData name="Anneliese Heeren" userId="f807705e-6e61-4ed7-b4a2-9027fb236d20" providerId="ADAL" clId="{EB9DC746-45F2-4BCF-B6F7-ABE6C9D86920}" dt="2025-01-16T22:21:56.091" v="793" actId="115"/>
      <pc:docMkLst>
        <pc:docMk/>
      </pc:docMkLst>
      <pc:sldChg chg="modSp mod">
        <pc:chgData name="Anneliese Heeren" userId="f807705e-6e61-4ed7-b4a2-9027fb236d20" providerId="ADAL" clId="{EB9DC746-45F2-4BCF-B6F7-ABE6C9D86920}" dt="2025-01-16T16:07:22.916" v="683" actId="113"/>
        <pc:sldMkLst>
          <pc:docMk/>
          <pc:sldMk cId="1912117781" sldId="429"/>
        </pc:sldMkLst>
        <pc:spChg chg="mod">
          <ac:chgData name="Anneliese Heeren" userId="f807705e-6e61-4ed7-b4a2-9027fb236d20" providerId="ADAL" clId="{EB9DC746-45F2-4BCF-B6F7-ABE6C9D86920}" dt="2025-01-16T16:07:22.916" v="683" actId="113"/>
          <ac:spMkLst>
            <pc:docMk/>
            <pc:sldMk cId="1912117781" sldId="429"/>
            <ac:spMk id="10" creationId="{E702D728-06B6-F20F-8564-285A076B903D}"/>
          </ac:spMkLst>
        </pc:spChg>
        <pc:spChg chg="mod">
          <ac:chgData name="Anneliese Heeren" userId="f807705e-6e61-4ed7-b4a2-9027fb236d20" providerId="ADAL" clId="{EB9DC746-45F2-4BCF-B6F7-ABE6C9D86920}" dt="2025-01-16T16:07:00.741" v="680" actId="14100"/>
          <ac:spMkLst>
            <pc:docMk/>
            <pc:sldMk cId="1912117781" sldId="429"/>
            <ac:spMk id="18" creationId="{3980C405-8102-B6B4-D4AD-5FC24F852A82}"/>
          </ac:spMkLst>
        </pc:spChg>
      </pc:sldChg>
      <pc:sldChg chg="modSp">
        <pc:chgData name="Anneliese Heeren" userId="f807705e-6e61-4ed7-b4a2-9027fb236d20" providerId="ADAL" clId="{EB9DC746-45F2-4BCF-B6F7-ABE6C9D86920}" dt="2025-01-16T16:08:50.857" v="704" actId="20577"/>
        <pc:sldMkLst>
          <pc:docMk/>
          <pc:sldMk cId="3895838256" sldId="436"/>
        </pc:sldMkLst>
        <pc:graphicFrameChg chg="mod">
          <ac:chgData name="Anneliese Heeren" userId="f807705e-6e61-4ed7-b4a2-9027fb236d20" providerId="ADAL" clId="{EB9DC746-45F2-4BCF-B6F7-ABE6C9D86920}" dt="2025-01-16T16:08:50.857" v="704" actId="20577"/>
          <ac:graphicFrameMkLst>
            <pc:docMk/>
            <pc:sldMk cId="3895838256" sldId="436"/>
            <ac:graphicFrameMk id="11" creationId="{794B000D-0B67-0ADA-B4CE-68F9D8C1DB9D}"/>
          </ac:graphicFrameMkLst>
        </pc:graphicFrameChg>
      </pc:sldChg>
      <pc:sldChg chg="modSp mod">
        <pc:chgData name="Anneliese Heeren" userId="f807705e-6e61-4ed7-b4a2-9027fb236d20" providerId="ADAL" clId="{EB9DC746-45F2-4BCF-B6F7-ABE6C9D86920}" dt="2025-01-16T22:21:56.091" v="793" actId="115"/>
        <pc:sldMkLst>
          <pc:docMk/>
          <pc:sldMk cId="992683886" sldId="439"/>
        </pc:sldMkLst>
        <pc:spChg chg="mod">
          <ac:chgData name="Anneliese Heeren" userId="f807705e-6e61-4ed7-b4a2-9027fb236d20" providerId="ADAL" clId="{EB9DC746-45F2-4BCF-B6F7-ABE6C9D86920}" dt="2025-01-16T22:21:56.091" v="793" actId="115"/>
          <ac:spMkLst>
            <pc:docMk/>
            <pc:sldMk cId="992683886" sldId="439"/>
            <ac:spMk id="6" creationId="{8C294258-89AB-476F-A2E1-39DA2204B12F}"/>
          </ac:spMkLst>
        </pc:spChg>
      </pc:sldChg>
      <pc:sldChg chg="modSp mod">
        <pc:chgData name="Anneliese Heeren" userId="f807705e-6e61-4ed7-b4a2-9027fb236d20" providerId="ADAL" clId="{EB9DC746-45F2-4BCF-B6F7-ABE6C9D86920}" dt="2025-01-16T13:54:58.264" v="77" actId="20577"/>
        <pc:sldMkLst>
          <pc:docMk/>
          <pc:sldMk cId="3912148518" sldId="441"/>
        </pc:sldMkLst>
        <pc:spChg chg="mod">
          <ac:chgData name="Anneliese Heeren" userId="f807705e-6e61-4ed7-b4a2-9027fb236d20" providerId="ADAL" clId="{EB9DC746-45F2-4BCF-B6F7-ABE6C9D86920}" dt="2025-01-16T13:54:58.264" v="77" actId="20577"/>
          <ac:spMkLst>
            <pc:docMk/>
            <pc:sldMk cId="3912148518" sldId="441"/>
            <ac:spMk id="2" creationId="{CC4F0F86-B106-4E7E-AA83-656DBFC741FF}"/>
          </ac:spMkLst>
        </pc:spChg>
      </pc:sldChg>
      <pc:sldChg chg="addSp delSp modSp mod modNotesTx">
        <pc:chgData name="Anneliese Heeren" userId="f807705e-6e61-4ed7-b4a2-9027fb236d20" providerId="ADAL" clId="{EB9DC746-45F2-4BCF-B6F7-ABE6C9D86920}" dt="2025-01-16T22:11:38.272" v="777" actId="14100"/>
        <pc:sldMkLst>
          <pc:docMk/>
          <pc:sldMk cId="4173205892" sldId="442"/>
        </pc:sldMkLst>
        <pc:spChg chg="mod">
          <ac:chgData name="Anneliese Heeren" userId="f807705e-6e61-4ed7-b4a2-9027fb236d20" providerId="ADAL" clId="{EB9DC746-45F2-4BCF-B6F7-ABE6C9D86920}" dt="2025-01-16T14:49:22.485" v="397" actId="6549"/>
          <ac:spMkLst>
            <pc:docMk/>
            <pc:sldMk cId="4173205892" sldId="442"/>
            <ac:spMk id="3" creationId="{2E7A8F04-9F62-6C53-908F-7FF02CAE2CDC}"/>
          </ac:spMkLst>
        </pc:spChg>
        <pc:spChg chg="mod">
          <ac:chgData name="Anneliese Heeren" userId="f807705e-6e61-4ed7-b4a2-9027fb236d20" providerId="ADAL" clId="{EB9DC746-45F2-4BCF-B6F7-ABE6C9D86920}" dt="2025-01-16T22:11:38.272" v="777" actId="14100"/>
          <ac:spMkLst>
            <pc:docMk/>
            <pc:sldMk cId="4173205892" sldId="442"/>
            <ac:spMk id="5" creationId="{125D5D4F-D982-8FB2-1126-B9BD56D74ACE}"/>
          </ac:spMkLst>
        </pc:spChg>
        <pc:spChg chg="mod">
          <ac:chgData name="Anneliese Heeren" userId="f807705e-6e61-4ed7-b4a2-9027fb236d20" providerId="ADAL" clId="{EB9DC746-45F2-4BCF-B6F7-ABE6C9D86920}" dt="2025-01-16T22:05:04.833" v="735" actId="6549"/>
          <ac:spMkLst>
            <pc:docMk/>
            <pc:sldMk cId="4173205892" sldId="442"/>
            <ac:spMk id="6" creationId="{E514E96A-C35D-1FE0-98A0-4348E97393B4}"/>
          </ac:spMkLst>
        </pc:spChg>
        <pc:picChg chg="add mod">
          <ac:chgData name="Anneliese Heeren" userId="f807705e-6e61-4ed7-b4a2-9027fb236d20" providerId="ADAL" clId="{EB9DC746-45F2-4BCF-B6F7-ABE6C9D86920}" dt="2025-01-16T15:58:47.895" v="610" actId="1076"/>
          <ac:picMkLst>
            <pc:docMk/>
            <pc:sldMk cId="4173205892" sldId="442"/>
            <ac:picMk id="7" creationId="{A1A733F3-55BE-1690-6292-89CA7359A313}"/>
          </ac:picMkLst>
        </pc:picChg>
        <pc:picChg chg="add del mod">
          <ac:chgData name="Anneliese Heeren" userId="f807705e-6e61-4ed7-b4a2-9027fb236d20" providerId="ADAL" clId="{EB9DC746-45F2-4BCF-B6F7-ABE6C9D86920}" dt="2025-01-16T15:57:49.197" v="601" actId="478"/>
          <ac:picMkLst>
            <pc:docMk/>
            <pc:sldMk cId="4173205892" sldId="442"/>
            <ac:picMk id="9" creationId="{03751130-FFB9-7CA7-DB57-B177DA76E32A}"/>
          </ac:picMkLst>
        </pc:picChg>
        <pc:picChg chg="add del mod">
          <ac:chgData name="Anneliese Heeren" userId="f807705e-6e61-4ed7-b4a2-9027fb236d20" providerId="ADAL" clId="{EB9DC746-45F2-4BCF-B6F7-ABE6C9D86920}" dt="2025-01-16T15:57:27.088" v="599" actId="478"/>
          <ac:picMkLst>
            <pc:docMk/>
            <pc:sldMk cId="4173205892" sldId="442"/>
            <ac:picMk id="11" creationId="{844DE5F6-69A3-D2ED-C04A-B0A50EF63628}"/>
          </ac:picMkLst>
        </pc:picChg>
        <pc:picChg chg="del">
          <ac:chgData name="Anneliese Heeren" userId="f807705e-6e61-4ed7-b4a2-9027fb236d20" providerId="ADAL" clId="{EB9DC746-45F2-4BCF-B6F7-ABE6C9D86920}" dt="2025-01-16T14:44:33.765" v="310" actId="478"/>
          <ac:picMkLst>
            <pc:docMk/>
            <pc:sldMk cId="4173205892" sldId="442"/>
            <ac:picMk id="1026" creationId="{0F558445-5F83-E20A-6DCE-32F018E98CEA}"/>
          </ac:picMkLst>
        </pc:picChg>
        <pc:picChg chg="del">
          <ac:chgData name="Anneliese Heeren" userId="f807705e-6e61-4ed7-b4a2-9027fb236d20" providerId="ADAL" clId="{EB9DC746-45F2-4BCF-B6F7-ABE6C9D86920}" dt="2025-01-16T15:53:07.641" v="582" actId="478"/>
          <ac:picMkLst>
            <pc:docMk/>
            <pc:sldMk cId="4173205892" sldId="442"/>
            <ac:picMk id="1028" creationId="{305EF925-B6CC-E1AD-F39C-8F331BF9B2D4}"/>
          </ac:picMkLst>
        </pc:picChg>
      </pc:sldChg>
      <pc:sldChg chg="addSp delSp modSp add mod modNotesTx">
        <pc:chgData name="Anneliese Heeren" userId="f807705e-6e61-4ed7-b4a2-9027fb236d20" providerId="ADAL" clId="{EB9DC746-45F2-4BCF-B6F7-ABE6C9D86920}" dt="2025-01-16T22:03:20.683" v="728" actId="20577"/>
        <pc:sldMkLst>
          <pc:docMk/>
          <pc:sldMk cId="2184174319" sldId="443"/>
        </pc:sldMkLst>
        <pc:spChg chg="add del">
          <ac:chgData name="Anneliese Heeren" userId="f807705e-6e61-4ed7-b4a2-9027fb236d20" providerId="ADAL" clId="{EB9DC746-45F2-4BCF-B6F7-ABE6C9D86920}" dt="2025-01-16T14:26:25.626" v="158" actId="478"/>
          <ac:spMkLst>
            <pc:docMk/>
            <pc:sldMk cId="2184174319" sldId="443"/>
            <ac:spMk id="3" creationId="{93FEB620-5123-CBB1-BDEF-B03FC56BA987}"/>
          </ac:spMkLst>
        </pc:spChg>
        <pc:spChg chg="del mod">
          <ac:chgData name="Anneliese Heeren" userId="f807705e-6e61-4ed7-b4a2-9027fb236d20" providerId="ADAL" clId="{EB9DC746-45F2-4BCF-B6F7-ABE6C9D86920}" dt="2025-01-16T14:05:37.662" v="85"/>
          <ac:spMkLst>
            <pc:docMk/>
            <pc:sldMk cId="2184174319" sldId="443"/>
            <ac:spMk id="5" creationId="{7EC58F44-B512-B71C-4946-AC3FBE45B095}"/>
          </ac:spMkLst>
        </pc:spChg>
        <pc:spChg chg="del mod">
          <ac:chgData name="Anneliese Heeren" userId="f807705e-6e61-4ed7-b4a2-9027fb236d20" providerId="ADAL" clId="{EB9DC746-45F2-4BCF-B6F7-ABE6C9D86920}" dt="2025-01-16T14:05:37.660" v="83"/>
          <ac:spMkLst>
            <pc:docMk/>
            <pc:sldMk cId="2184174319" sldId="443"/>
            <ac:spMk id="6" creationId="{DE662EBD-B057-4FE2-FFF0-ACE84E0475F5}"/>
          </ac:spMkLst>
        </pc:spChg>
        <pc:spChg chg="add">
          <ac:chgData name="Anneliese Heeren" userId="f807705e-6e61-4ed7-b4a2-9027fb236d20" providerId="ADAL" clId="{EB9DC746-45F2-4BCF-B6F7-ABE6C9D86920}" dt="2025-01-16T14:26:08.499" v="155"/>
          <ac:spMkLst>
            <pc:docMk/>
            <pc:sldMk cId="2184174319" sldId="443"/>
            <ac:spMk id="16" creationId="{5EF89ECE-D614-6A60-9208-D96089C6ED9C}"/>
          </ac:spMkLst>
        </pc:spChg>
        <pc:spChg chg="add del mod">
          <ac:chgData name="Anneliese Heeren" userId="f807705e-6e61-4ed7-b4a2-9027fb236d20" providerId="ADAL" clId="{EB9DC746-45F2-4BCF-B6F7-ABE6C9D86920}" dt="2025-01-16T14:26:20.041" v="157" actId="478"/>
          <ac:spMkLst>
            <pc:docMk/>
            <pc:sldMk cId="2184174319" sldId="443"/>
            <ac:spMk id="18" creationId="{0EB3C270-39AF-F488-0959-5CAC6858F7F8}"/>
          </ac:spMkLst>
        </pc:spChg>
        <pc:spChg chg="add del mod">
          <ac:chgData name="Anneliese Heeren" userId="f807705e-6e61-4ed7-b4a2-9027fb236d20" providerId="ADAL" clId="{EB9DC746-45F2-4BCF-B6F7-ABE6C9D86920}" dt="2025-01-16T14:26:28.652" v="159"/>
          <ac:spMkLst>
            <pc:docMk/>
            <pc:sldMk cId="2184174319" sldId="443"/>
            <ac:spMk id="20" creationId="{3ECD258F-35C1-0313-46CE-F2C5A75AF6C2}"/>
          </ac:spMkLst>
        </pc:spChg>
        <pc:spChg chg="add mod">
          <ac:chgData name="Anneliese Heeren" userId="f807705e-6e61-4ed7-b4a2-9027fb236d20" providerId="ADAL" clId="{EB9DC746-45F2-4BCF-B6F7-ABE6C9D86920}" dt="2025-01-16T22:03:20.683" v="728" actId="20577"/>
          <ac:spMkLst>
            <pc:docMk/>
            <pc:sldMk cId="2184174319" sldId="443"/>
            <ac:spMk id="21" creationId="{DFBA9C79-0408-EDB4-2574-838F577C877B}"/>
          </ac:spMkLst>
        </pc:spChg>
        <pc:picChg chg="add mod">
          <ac:chgData name="Anneliese Heeren" userId="f807705e-6e61-4ed7-b4a2-9027fb236d20" providerId="ADAL" clId="{EB9DC746-45F2-4BCF-B6F7-ABE6C9D86920}" dt="2025-01-16T15:24:01.982" v="456" actId="1076"/>
          <ac:picMkLst>
            <pc:docMk/>
            <pc:sldMk cId="2184174319" sldId="443"/>
            <ac:picMk id="7" creationId="{2B3FDAE9-7187-C8B0-B165-1883098A86B9}"/>
          </ac:picMkLst>
        </pc:picChg>
        <pc:picChg chg="add del mod">
          <ac:chgData name="Anneliese Heeren" userId="f807705e-6e61-4ed7-b4a2-9027fb236d20" providerId="ADAL" clId="{EB9DC746-45F2-4BCF-B6F7-ABE6C9D86920}" dt="2025-01-16T14:53:03.903" v="436" actId="478"/>
          <ac:picMkLst>
            <pc:docMk/>
            <pc:sldMk cId="2184174319" sldId="443"/>
            <ac:picMk id="9" creationId="{569FE2F8-7CE1-9CAC-498A-CE29F346E76F}"/>
          </ac:picMkLst>
        </pc:picChg>
        <pc:picChg chg="add del mod">
          <ac:chgData name="Anneliese Heeren" userId="f807705e-6e61-4ed7-b4a2-9027fb236d20" providerId="ADAL" clId="{EB9DC746-45F2-4BCF-B6F7-ABE6C9D86920}" dt="2025-01-16T14:30:51.256" v="174" actId="478"/>
          <ac:picMkLst>
            <pc:docMk/>
            <pc:sldMk cId="2184174319" sldId="443"/>
            <ac:picMk id="11" creationId="{AF3ABA94-5979-B3A8-B842-90562BD0A17E}"/>
          </ac:picMkLst>
        </pc:picChg>
        <pc:picChg chg="add mod">
          <ac:chgData name="Anneliese Heeren" userId="f807705e-6e61-4ed7-b4a2-9027fb236d20" providerId="ADAL" clId="{EB9DC746-45F2-4BCF-B6F7-ABE6C9D86920}" dt="2025-01-16T14:53:13.785" v="439" actId="1076"/>
          <ac:picMkLst>
            <pc:docMk/>
            <pc:sldMk cId="2184174319" sldId="443"/>
            <ac:picMk id="13" creationId="{091D58C6-236C-8E0B-8264-494F76C7527A}"/>
          </ac:picMkLst>
        </pc:picChg>
        <pc:picChg chg="add del mod">
          <ac:chgData name="Anneliese Heeren" userId="f807705e-6e61-4ed7-b4a2-9027fb236d20" providerId="ADAL" clId="{EB9DC746-45F2-4BCF-B6F7-ABE6C9D86920}" dt="2025-01-16T14:30:02.204" v="172" actId="478"/>
          <ac:picMkLst>
            <pc:docMk/>
            <pc:sldMk cId="2184174319" sldId="443"/>
            <ac:picMk id="15" creationId="{E9C1E19B-717C-10CC-E161-FFEDF999B86F}"/>
          </ac:picMkLst>
        </pc:picChg>
        <pc:picChg chg="del">
          <ac:chgData name="Anneliese Heeren" userId="f807705e-6e61-4ed7-b4a2-9027fb236d20" providerId="ADAL" clId="{EB9DC746-45F2-4BCF-B6F7-ABE6C9D86920}" dt="2025-01-16T14:05:39.299" v="86" actId="478"/>
          <ac:picMkLst>
            <pc:docMk/>
            <pc:sldMk cId="2184174319" sldId="443"/>
            <ac:picMk id="1026" creationId="{C7C9FBF2-48A7-05E9-0F57-777D0D0F8976}"/>
          </ac:picMkLst>
        </pc:picChg>
        <pc:picChg chg="del">
          <ac:chgData name="Anneliese Heeren" userId="f807705e-6e61-4ed7-b4a2-9027fb236d20" providerId="ADAL" clId="{EB9DC746-45F2-4BCF-B6F7-ABE6C9D86920}" dt="2025-01-16T14:05:37.649" v="81" actId="478"/>
          <ac:picMkLst>
            <pc:docMk/>
            <pc:sldMk cId="2184174319" sldId="443"/>
            <ac:picMk id="1028" creationId="{E448E4B2-38F1-9F02-65B0-FEAE0552045A}"/>
          </ac:picMkLst>
        </pc:picChg>
      </pc:sldChg>
      <pc:sldChg chg="addSp delSp modSp add mod modNotesTx">
        <pc:chgData name="Anneliese Heeren" userId="f807705e-6e61-4ed7-b4a2-9027fb236d20" providerId="ADAL" clId="{EB9DC746-45F2-4BCF-B6F7-ABE6C9D86920}" dt="2025-01-16T16:03:51.283" v="616" actId="1076"/>
        <pc:sldMkLst>
          <pc:docMk/>
          <pc:sldMk cId="3269368370" sldId="444"/>
        </pc:sldMkLst>
        <pc:spChg chg="mod">
          <ac:chgData name="Anneliese Heeren" userId="f807705e-6e61-4ed7-b4a2-9027fb236d20" providerId="ADAL" clId="{EB9DC746-45F2-4BCF-B6F7-ABE6C9D86920}" dt="2025-01-16T14:55:21.868" v="451" actId="404"/>
          <ac:spMkLst>
            <pc:docMk/>
            <pc:sldMk cId="3269368370" sldId="444"/>
            <ac:spMk id="3" creationId="{3BB30059-BBD2-5BA9-DF14-EE561EB6F173}"/>
          </ac:spMkLst>
        </pc:spChg>
        <pc:picChg chg="add mod">
          <ac:chgData name="Anneliese Heeren" userId="f807705e-6e61-4ed7-b4a2-9027fb236d20" providerId="ADAL" clId="{EB9DC746-45F2-4BCF-B6F7-ABE6C9D86920}" dt="2025-01-16T16:03:13.509" v="611" actId="14100"/>
          <ac:picMkLst>
            <pc:docMk/>
            <pc:sldMk cId="3269368370" sldId="444"/>
            <ac:picMk id="5" creationId="{EEE7C6B7-5C7C-0EE4-484B-B754C8E3E0A6}"/>
          </ac:picMkLst>
        </pc:picChg>
        <pc:picChg chg="del">
          <ac:chgData name="Anneliese Heeren" userId="f807705e-6e61-4ed7-b4a2-9027fb236d20" providerId="ADAL" clId="{EB9DC746-45F2-4BCF-B6F7-ABE6C9D86920}" dt="2025-01-16T14:10:51.439" v="99" actId="478"/>
          <ac:picMkLst>
            <pc:docMk/>
            <pc:sldMk cId="3269368370" sldId="444"/>
            <ac:picMk id="7" creationId="{B2262BE1-FDF5-A686-8EB5-FE5C0FE5393A}"/>
          </ac:picMkLst>
        </pc:picChg>
        <pc:picChg chg="add mod modCrop">
          <ac:chgData name="Anneliese Heeren" userId="f807705e-6e61-4ed7-b4a2-9027fb236d20" providerId="ADAL" clId="{EB9DC746-45F2-4BCF-B6F7-ABE6C9D86920}" dt="2025-01-16T16:03:51.283" v="616" actId="1076"/>
          <ac:picMkLst>
            <pc:docMk/>
            <pc:sldMk cId="3269368370" sldId="444"/>
            <ac:picMk id="8" creationId="{A740AF92-069D-B17A-575F-350911C33F48}"/>
          </ac:picMkLst>
        </pc:picChg>
        <pc:picChg chg="del">
          <ac:chgData name="Anneliese Heeren" userId="f807705e-6e61-4ed7-b4a2-9027fb236d20" providerId="ADAL" clId="{EB9DC746-45F2-4BCF-B6F7-ABE6C9D86920}" dt="2025-01-16T14:10:54.140" v="100" actId="478"/>
          <ac:picMkLst>
            <pc:docMk/>
            <pc:sldMk cId="3269368370" sldId="444"/>
            <ac:picMk id="9" creationId="{143CC591-B47B-F2BA-563A-D7A7FBD7B931}"/>
          </ac:picMkLst>
        </pc:picChg>
        <pc:picChg chg="del">
          <ac:chgData name="Anneliese Heeren" userId="f807705e-6e61-4ed7-b4a2-9027fb236d20" providerId="ADAL" clId="{EB9DC746-45F2-4BCF-B6F7-ABE6C9D86920}" dt="2025-01-16T14:10:57.884" v="102" actId="478"/>
          <ac:picMkLst>
            <pc:docMk/>
            <pc:sldMk cId="3269368370" sldId="444"/>
            <ac:picMk id="11" creationId="{72618056-442B-6F13-4EC0-04917629A6AF}"/>
          </ac:picMkLst>
        </pc:picChg>
        <pc:picChg chg="del">
          <ac:chgData name="Anneliese Heeren" userId="f807705e-6e61-4ed7-b4a2-9027fb236d20" providerId="ADAL" clId="{EB9DC746-45F2-4BCF-B6F7-ABE6C9D86920}" dt="2025-01-16T14:10:55.619" v="101" actId="478"/>
          <ac:picMkLst>
            <pc:docMk/>
            <pc:sldMk cId="3269368370" sldId="444"/>
            <ac:picMk id="13" creationId="{99EC7D62-3269-161B-9FB2-477C7BC726C3}"/>
          </ac:picMkLst>
        </pc:picChg>
        <pc:picChg chg="del">
          <ac:chgData name="Anneliese Heeren" userId="f807705e-6e61-4ed7-b4a2-9027fb236d20" providerId="ADAL" clId="{EB9DC746-45F2-4BCF-B6F7-ABE6C9D86920}" dt="2025-01-16T14:11:05.993" v="103" actId="478"/>
          <ac:picMkLst>
            <pc:docMk/>
            <pc:sldMk cId="3269368370" sldId="444"/>
            <ac:picMk id="15" creationId="{52544184-9F75-CDDC-8743-E2ECE7F5FE25}"/>
          </ac:picMkLst>
        </pc:picChg>
      </pc:sldChg>
      <pc:sldChg chg="addSp delSp modSp add del mod">
        <pc:chgData name="Anneliese Heeren" userId="f807705e-6e61-4ed7-b4a2-9027fb236d20" providerId="ADAL" clId="{EB9DC746-45F2-4BCF-B6F7-ABE6C9D86920}" dt="2025-01-16T15:47:14.262" v="498" actId="47"/>
        <pc:sldMkLst>
          <pc:docMk/>
          <pc:sldMk cId="1506018678" sldId="445"/>
        </pc:sldMkLst>
        <pc:spChg chg="add mod">
          <ac:chgData name="Anneliese Heeren" userId="f807705e-6e61-4ed7-b4a2-9027fb236d20" providerId="ADAL" clId="{EB9DC746-45F2-4BCF-B6F7-ABE6C9D86920}" dt="2025-01-16T14:16:00.503" v="142" actId="1076"/>
          <ac:spMkLst>
            <pc:docMk/>
            <pc:sldMk cId="1506018678" sldId="445"/>
            <ac:spMk id="2" creationId="{2671DF10-72CA-2C1E-9017-2FC95D448285}"/>
          </ac:spMkLst>
        </pc:spChg>
        <pc:spChg chg="mod">
          <ac:chgData name="Anneliese Heeren" userId="f807705e-6e61-4ed7-b4a2-9027fb236d20" providerId="ADAL" clId="{EB9DC746-45F2-4BCF-B6F7-ABE6C9D86920}" dt="2025-01-16T15:21:32.838" v="454" actId="404"/>
          <ac:spMkLst>
            <pc:docMk/>
            <pc:sldMk cId="1506018678" sldId="445"/>
            <ac:spMk id="3" creationId="{6872F9EF-D8C3-90FB-AA04-B4F6AE2EA9EC}"/>
          </ac:spMkLst>
        </pc:spChg>
        <pc:spChg chg="add mod">
          <ac:chgData name="Anneliese Heeren" userId="f807705e-6e61-4ed7-b4a2-9027fb236d20" providerId="ADAL" clId="{EB9DC746-45F2-4BCF-B6F7-ABE6C9D86920}" dt="2025-01-16T14:16:46.297" v="146" actId="20577"/>
          <ac:spMkLst>
            <pc:docMk/>
            <pc:sldMk cId="1506018678" sldId="445"/>
            <ac:spMk id="11" creationId="{B8508EC9-2DAB-7ACF-6D87-ADE60C2B0F68}"/>
          </ac:spMkLst>
        </pc:spChg>
        <pc:picChg chg="del">
          <ac:chgData name="Anneliese Heeren" userId="f807705e-6e61-4ed7-b4a2-9027fb236d20" providerId="ADAL" clId="{EB9DC746-45F2-4BCF-B6F7-ABE6C9D86920}" dt="2025-01-16T14:13:16.880" v="108" actId="478"/>
          <ac:picMkLst>
            <pc:docMk/>
            <pc:sldMk cId="1506018678" sldId="445"/>
            <ac:picMk id="5" creationId="{B4C01CA8-9A23-A52A-3399-5F3CB1AA59FD}"/>
          </ac:picMkLst>
        </pc:picChg>
        <pc:picChg chg="add mod">
          <ac:chgData name="Anneliese Heeren" userId="f807705e-6e61-4ed7-b4a2-9027fb236d20" providerId="ADAL" clId="{EB9DC746-45F2-4BCF-B6F7-ABE6C9D86920}" dt="2025-01-16T14:13:59.694" v="114" actId="14100"/>
          <ac:picMkLst>
            <pc:docMk/>
            <pc:sldMk cId="1506018678" sldId="445"/>
            <ac:picMk id="7" creationId="{6ADD4EF4-BAC0-F3A1-15D6-A61D51C080CB}"/>
          </ac:picMkLst>
        </pc:picChg>
        <pc:picChg chg="del">
          <ac:chgData name="Anneliese Heeren" userId="f807705e-6e61-4ed7-b4a2-9027fb236d20" providerId="ADAL" clId="{EB9DC746-45F2-4BCF-B6F7-ABE6C9D86920}" dt="2025-01-16T14:13:18.457" v="109" actId="478"/>
          <ac:picMkLst>
            <pc:docMk/>
            <pc:sldMk cId="1506018678" sldId="445"/>
            <ac:picMk id="8" creationId="{50D36568-BB91-FE27-BDE5-491C6B0AA6EB}"/>
          </ac:picMkLst>
        </pc:picChg>
        <pc:picChg chg="add mod">
          <ac:chgData name="Anneliese Heeren" userId="f807705e-6e61-4ed7-b4a2-9027fb236d20" providerId="ADAL" clId="{EB9DC746-45F2-4BCF-B6F7-ABE6C9D86920}" dt="2025-01-16T15:46:38.837" v="497" actId="1076"/>
          <ac:picMkLst>
            <pc:docMk/>
            <pc:sldMk cId="1506018678" sldId="445"/>
            <ac:picMk id="10" creationId="{F9AC9F92-FA1D-2D2C-84EC-AD27C188C243}"/>
          </ac:picMkLst>
        </pc:picChg>
      </pc:sldChg>
      <pc:sldChg chg="addSp delSp modSp add del mod modNotesTx">
        <pc:chgData name="Anneliese Heeren" userId="f807705e-6e61-4ed7-b4a2-9027fb236d20" providerId="ADAL" clId="{EB9DC746-45F2-4BCF-B6F7-ABE6C9D86920}" dt="2025-01-16T16:04:33.536" v="617" actId="2696"/>
        <pc:sldMkLst>
          <pc:docMk/>
          <pc:sldMk cId="2717711264" sldId="446"/>
        </pc:sldMkLst>
        <pc:spChg chg="del mod">
          <ac:chgData name="Anneliese Heeren" userId="f807705e-6e61-4ed7-b4a2-9027fb236d20" providerId="ADAL" clId="{EB9DC746-45F2-4BCF-B6F7-ABE6C9D86920}" dt="2025-01-16T14:19:58.914" v="150" actId="478"/>
          <ac:spMkLst>
            <pc:docMk/>
            <pc:sldMk cId="2717711264" sldId="446"/>
            <ac:spMk id="2" creationId="{B5B4EDEB-E685-00AE-8FF2-8BEEBF7E9393}"/>
          </ac:spMkLst>
        </pc:spChg>
        <pc:spChg chg="del">
          <ac:chgData name="Anneliese Heeren" userId="f807705e-6e61-4ed7-b4a2-9027fb236d20" providerId="ADAL" clId="{EB9DC746-45F2-4BCF-B6F7-ABE6C9D86920}" dt="2025-01-16T14:20:06.167" v="151" actId="478"/>
          <ac:spMkLst>
            <pc:docMk/>
            <pc:sldMk cId="2717711264" sldId="446"/>
            <ac:spMk id="11" creationId="{88764F2E-7C3D-8CF8-AE9B-437D6CE9C20D}"/>
          </ac:spMkLst>
        </pc:spChg>
        <pc:picChg chg="add">
          <ac:chgData name="Anneliese Heeren" userId="f807705e-6e61-4ed7-b4a2-9027fb236d20" providerId="ADAL" clId="{EB9DC746-45F2-4BCF-B6F7-ABE6C9D86920}" dt="2025-01-16T14:20:09.662" v="153" actId="22"/>
          <ac:picMkLst>
            <pc:docMk/>
            <pc:sldMk cId="2717711264" sldId="446"/>
            <ac:picMk id="6" creationId="{E0BD73E9-79AB-A412-191A-7DA7ECC4A678}"/>
          </ac:picMkLst>
        </pc:picChg>
        <pc:picChg chg="del">
          <ac:chgData name="Anneliese Heeren" userId="f807705e-6e61-4ed7-b4a2-9027fb236d20" providerId="ADAL" clId="{EB9DC746-45F2-4BCF-B6F7-ABE6C9D86920}" dt="2025-01-16T14:19:44.295" v="148" actId="478"/>
          <ac:picMkLst>
            <pc:docMk/>
            <pc:sldMk cId="2717711264" sldId="446"/>
            <ac:picMk id="7" creationId="{0D288EF9-178A-E49F-40FF-510C3A0219B0}"/>
          </ac:picMkLst>
        </pc:picChg>
        <pc:picChg chg="del">
          <ac:chgData name="Anneliese Heeren" userId="f807705e-6e61-4ed7-b4a2-9027fb236d20" providerId="ADAL" clId="{EB9DC746-45F2-4BCF-B6F7-ABE6C9D86920}" dt="2025-01-16T14:20:08.319" v="152" actId="478"/>
          <ac:picMkLst>
            <pc:docMk/>
            <pc:sldMk cId="2717711264" sldId="446"/>
            <ac:picMk id="10" creationId="{E83338A3-AAAB-616C-C5ED-74DC52751FA5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svg"/><Relationship Id="rId1" Type="http://schemas.openxmlformats.org/officeDocument/2006/relationships/image" Target="../media/image61.png"/><Relationship Id="rId4" Type="http://schemas.openxmlformats.org/officeDocument/2006/relationships/image" Target="../media/image6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svg"/><Relationship Id="rId1" Type="http://schemas.openxmlformats.org/officeDocument/2006/relationships/image" Target="../media/image61.png"/><Relationship Id="rId4" Type="http://schemas.openxmlformats.org/officeDocument/2006/relationships/image" Target="../media/image6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33C27C-1714-40A7-B027-7CD8C92872C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6062D7C0-4307-413E-A372-FDB3EF63E4A2}">
      <dgm:prSet/>
      <dgm:spPr>
        <a:ln>
          <a:solidFill>
            <a:srgbClr val="FFC000"/>
          </a:solidFill>
        </a:ln>
      </dgm:spPr>
      <dgm:t>
        <a:bodyPr/>
        <a:lstStyle/>
        <a:p>
          <a:r>
            <a:rPr lang="en-US" b="0" i="0" baseline="0" dirty="0">
              <a:solidFill>
                <a:schemeClr val="bg1"/>
              </a:solidFill>
            </a:rPr>
            <a:t>if not: program comes to early end &amp; monitoring </a:t>
          </a:r>
          <a:r>
            <a:rPr lang="en-US" b="0" i="0" baseline="0" dirty="0" err="1">
              <a:solidFill>
                <a:schemeClr val="bg1"/>
              </a:solidFill>
            </a:rPr>
            <a:t>centre</a:t>
          </a:r>
          <a:r>
            <a:rPr lang="en-US" b="0" i="0" baseline="0" dirty="0">
              <a:solidFill>
                <a:schemeClr val="bg1"/>
              </a:solidFill>
            </a:rPr>
            <a:t> notifies public prosecutor in detail  </a:t>
          </a:r>
        </a:p>
      </dgm:t>
    </dgm:pt>
    <dgm:pt modelId="{8726E528-BF5B-42DF-8073-0D8BAA648A51}" type="parTrans" cxnId="{3FBA69AC-21F1-4B89-AED1-C2E739A059F1}">
      <dgm:prSet/>
      <dgm:spPr/>
      <dgm:t>
        <a:bodyPr/>
        <a:lstStyle/>
        <a:p>
          <a:endParaRPr lang="nl-BE"/>
        </a:p>
      </dgm:t>
    </dgm:pt>
    <dgm:pt modelId="{FD947E41-CF78-4ABB-9281-68518A0F3913}" type="sibTrans" cxnId="{3FBA69AC-21F1-4B89-AED1-C2E739A059F1}">
      <dgm:prSet/>
      <dgm:spPr/>
      <dgm:t>
        <a:bodyPr/>
        <a:lstStyle/>
        <a:p>
          <a:endParaRPr lang="nl-BE"/>
        </a:p>
      </dgm:t>
    </dgm:pt>
    <dgm:pt modelId="{BABF73B0-E521-4088-9B53-F69A33192589}">
      <dgm:prSet/>
      <dgm:spPr>
        <a:ln>
          <a:solidFill>
            <a:srgbClr val="FFC000"/>
          </a:solidFill>
        </a:ln>
      </dgm:spPr>
      <dgm:t>
        <a:bodyPr/>
        <a:lstStyle/>
        <a:p>
          <a:r>
            <a:rPr lang="en-US" b="0" i="0" baseline="0" dirty="0"/>
            <a:t>public prosecutor can summon before court (judge: imprisonment, driving ban, fine)</a:t>
          </a:r>
          <a:endParaRPr lang="nl-BE" dirty="0"/>
        </a:p>
      </dgm:t>
    </dgm:pt>
    <dgm:pt modelId="{F552791B-28DD-4DB3-AD7C-DA316BFDF137}" type="parTrans" cxnId="{C3F7AB93-4E4F-4A4F-87A8-4D62C653DA34}">
      <dgm:prSet/>
      <dgm:spPr/>
      <dgm:t>
        <a:bodyPr/>
        <a:lstStyle/>
        <a:p>
          <a:endParaRPr lang="nl-BE"/>
        </a:p>
      </dgm:t>
    </dgm:pt>
    <dgm:pt modelId="{B1EF6D0D-8DFE-4F88-A578-86859628E059}" type="sibTrans" cxnId="{C3F7AB93-4E4F-4A4F-87A8-4D62C653DA34}">
      <dgm:prSet/>
      <dgm:spPr/>
      <dgm:t>
        <a:bodyPr/>
        <a:lstStyle/>
        <a:p>
          <a:endParaRPr lang="nl-BE"/>
        </a:p>
      </dgm:t>
    </dgm:pt>
    <dgm:pt modelId="{6EF1DC9B-857A-485A-B641-C6C4F860916D}" type="pres">
      <dgm:prSet presAssocID="{9833C27C-1714-40A7-B027-7CD8C92872CB}" presName="linearFlow" presStyleCnt="0">
        <dgm:presLayoutVars>
          <dgm:dir/>
          <dgm:resizeHandles val="exact"/>
        </dgm:presLayoutVars>
      </dgm:prSet>
      <dgm:spPr/>
    </dgm:pt>
    <dgm:pt modelId="{A55A15DF-9457-431B-AE6D-958172E96A91}" type="pres">
      <dgm:prSet presAssocID="{6062D7C0-4307-413E-A372-FDB3EF63E4A2}" presName="composite" presStyleCnt="0"/>
      <dgm:spPr/>
    </dgm:pt>
    <dgm:pt modelId="{E7B7F107-03F5-4E92-ACA8-2506F4B53D38}" type="pres">
      <dgm:prSet presAssocID="{6062D7C0-4307-413E-A372-FDB3EF63E4A2}" presName="imgShp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rgbClr val="FFC000"/>
          </a:solidFill>
        </a:ln>
      </dgm:spPr>
      <dgm:extLst>
        <a:ext uri="{E40237B7-FDA0-4F09-8148-C483321AD2D9}">
          <dgm14:cNvPr xmlns:dgm14="http://schemas.microsoft.com/office/drawing/2010/diagram" id="0" name="" descr="Open enveloppe met effen opvulling"/>
        </a:ext>
      </dgm:extLst>
    </dgm:pt>
    <dgm:pt modelId="{9EC72D27-BE4E-4BEB-8C9C-2CD4F310D4FC}" type="pres">
      <dgm:prSet presAssocID="{6062D7C0-4307-413E-A372-FDB3EF63E4A2}" presName="txShp" presStyleLbl="node1" presStyleIdx="0" presStyleCnt="2" custLinFactNeighborY="-7285">
        <dgm:presLayoutVars>
          <dgm:bulletEnabled val="1"/>
        </dgm:presLayoutVars>
      </dgm:prSet>
      <dgm:spPr/>
    </dgm:pt>
    <dgm:pt modelId="{7E8AB4C8-A9E6-4338-A027-67913D649645}" type="pres">
      <dgm:prSet presAssocID="{FD947E41-CF78-4ABB-9281-68518A0F3913}" presName="spacing" presStyleCnt="0"/>
      <dgm:spPr/>
    </dgm:pt>
    <dgm:pt modelId="{EED2FFD1-6B6C-4684-971C-056E2983CAB2}" type="pres">
      <dgm:prSet presAssocID="{BABF73B0-E521-4088-9B53-F69A33192589}" presName="composite" presStyleCnt="0"/>
      <dgm:spPr/>
    </dgm:pt>
    <dgm:pt modelId="{9B36FE86-DDFA-4608-A00E-3AA600B3A3B1}" type="pres">
      <dgm:prSet presAssocID="{BABF73B0-E521-4088-9B53-F69A33192589}" presName="imgShp" presStyleLbl="fgImgPlace1" presStyleIdx="1" presStyleCnt="2" custLinFactNeighborX="2384" custLinFactNeighborY="152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solidFill>
            <a:srgbClr val="FFC000"/>
          </a:solidFill>
        </a:ln>
      </dgm:spPr>
      <dgm:extLst>
        <a:ext uri="{E40237B7-FDA0-4F09-8148-C483321AD2D9}">
          <dgm14:cNvPr xmlns:dgm14="http://schemas.microsoft.com/office/drawing/2010/diagram" id="0" name="" descr="Hamer met effen opvulling"/>
        </a:ext>
      </dgm:extLst>
    </dgm:pt>
    <dgm:pt modelId="{F3D168E1-3317-400F-B928-693B19818090}" type="pres">
      <dgm:prSet presAssocID="{BABF73B0-E521-4088-9B53-F69A33192589}" presName="txShp" presStyleLbl="node1" presStyleIdx="1" presStyleCnt="2">
        <dgm:presLayoutVars>
          <dgm:bulletEnabled val="1"/>
        </dgm:presLayoutVars>
      </dgm:prSet>
      <dgm:spPr/>
    </dgm:pt>
  </dgm:ptLst>
  <dgm:cxnLst>
    <dgm:cxn modelId="{C3F7AB93-4E4F-4A4F-87A8-4D62C653DA34}" srcId="{9833C27C-1714-40A7-B027-7CD8C92872CB}" destId="{BABF73B0-E521-4088-9B53-F69A33192589}" srcOrd="1" destOrd="0" parTransId="{F552791B-28DD-4DB3-AD7C-DA316BFDF137}" sibTransId="{B1EF6D0D-8DFE-4F88-A578-86859628E059}"/>
    <dgm:cxn modelId="{3FBA69AC-21F1-4B89-AED1-C2E739A059F1}" srcId="{9833C27C-1714-40A7-B027-7CD8C92872CB}" destId="{6062D7C0-4307-413E-A372-FDB3EF63E4A2}" srcOrd="0" destOrd="0" parTransId="{8726E528-BF5B-42DF-8073-0D8BAA648A51}" sibTransId="{FD947E41-CF78-4ABB-9281-68518A0F3913}"/>
    <dgm:cxn modelId="{A17980B1-309D-42D3-BEA8-31C0710D1EF1}" type="presOf" srcId="{9833C27C-1714-40A7-B027-7CD8C92872CB}" destId="{6EF1DC9B-857A-485A-B641-C6C4F860916D}" srcOrd="0" destOrd="0" presId="urn:microsoft.com/office/officeart/2005/8/layout/vList3"/>
    <dgm:cxn modelId="{41B069E5-A0D3-4CC6-B63E-B8E2F3B5255D}" type="presOf" srcId="{BABF73B0-E521-4088-9B53-F69A33192589}" destId="{F3D168E1-3317-400F-B928-693B19818090}" srcOrd="0" destOrd="0" presId="urn:microsoft.com/office/officeart/2005/8/layout/vList3"/>
    <dgm:cxn modelId="{F1A6B8F5-372C-4985-B75B-CD5EE7EFE935}" type="presOf" srcId="{6062D7C0-4307-413E-A372-FDB3EF63E4A2}" destId="{9EC72D27-BE4E-4BEB-8C9C-2CD4F310D4FC}" srcOrd="0" destOrd="0" presId="urn:microsoft.com/office/officeart/2005/8/layout/vList3"/>
    <dgm:cxn modelId="{2B98E24C-49AA-43EB-B33C-6A4F493F1BA7}" type="presParOf" srcId="{6EF1DC9B-857A-485A-B641-C6C4F860916D}" destId="{A55A15DF-9457-431B-AE6D-958172E96A91}" srcOrd="0" destOrd="0" presId="urn:microsoft.com/office/officeart/2005/8/layout/vList3"/>
    <dgm:cxn modelId="{56F9BA94-5785-43F7-8E25-629193D8811A}" type="presParOf" srcId="{A55A15DF-9457-431B-AE6D-958172E96A91}" destId="{E7B7F107-03F5-4E92-ACA8-2506F4B53D38}" srcOrd="0" destOrd="0" presId="urn:microsoft.com/office/officeart/2005/8/layout/vList3"/>
    <dgm:cxn modelId="{8CA9EBF8-077D-4B5C-A05B-994A8D51BB8C}" type="presParOf" srcId="{A55A15DF-9457-431B-AE6D-958172E96A91}" destId="{9EC72D27-BE4E-4BEB-8C9C-2CD4F310D4FC}" srcOrd="1" destOrd="0" presId="urn:microsoft.com/office/officeart/2005/8/layout/vList3"/>
    <dgm:cxn modelId="{7CCC0B00-AFC1-47A7-87E6-60736927EAE3}" type="presParOf" srcId="{6EF1DC9B-857A-485A-B641-C6C4F860916D}" destId="{7E8AB4C8-A9E6-4338-A027-67913D649645}" srcOrd="1" destOrd="0" presId="urn:microsoft.com/office/officeart/2005/8/layout/vList3"/>
    <dgm:cxn modelId="{78180BE6-6B74-4E9F-9233-DEBE0849CDA6}" type="presParOf" srcId="{6EF1DC9B-857A-485A-B641-C6C4F860916D}" destId="{EED2FFD1-6B6C-4684-971C-056E2983CAB2}" srcOrd="2" destOrd="0" presId="urn:microsoft.com/office/officeart/2005/8/layout/vList3"/>
    <dgm:cxn modelId="{48265AE6-FA77-45AF-B9AA-2DA51E7D2C67}" type="presParOf" srcId="{EED2FFD1-6B6C-4684-971C-056E2983CAB2}" destId="{9B36FE86-DDFA-4608-A00E-3AA600B3A3B1}" srcOrd="0" destOrd="0" presId="urn:microsoft.com/office/officeart/2005/8/layout/vList3"/>
    <dgm:cxn modelId="{5381ED51-4898-4EB4-9A9C-100BD4AFFCA6}" type="presParOf" srcId="{EED2FFD1-6B6C-4684-971C-056E2983CAB2}" destId="{F3D168E1-3317-400F-B928-693B1981809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196E72-F0C1-4A1E-AB94-CC2F57049C8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0ADD4221-127E-4101-983E-D51092D1CB45}">
      <dgm:prSet/>
      <dgm:spPr>
        <a:solidFill>
          <a:srgbClr val="00B050"/>
        </a:solidFill>
      </dgm:spPr>
      <dgm:t>
        <a:bodyPr/>
        <a:lstStyle/>
        <a:p>
          <a:r>
            <a:rPr lang="nl-BE" b="1" dirty="0"/>
            <a:t>Judge </a:t>
          </a:r>
          <a:r>
            <a:rPr lang="nl-BE" b="1" dirty="0" err="1"/>
            <a:t>can</a:t>
          </a:r>
          <a:r>
            <a:rPr lang="nl-BE" b="1" dirty="0"/>
            <a:t> </a:t>
          </a:r>
          <a:r>
            <a:rPr lang="nl-BE" b="1" dirty="0" err="1"/>
            <a:t>allow</a:t>
          </a:r>
          <a:r>
            <a:rPr lang="nl-BE" b="1" dirty="0"/>
            <a:t> </a:t>
          </a:r>
          <a:r>
            <a:rPr lang="nl-BE" b="1" dirty="0" err="1"/>
            <a:t>deduction</a:t>
          </a:r>
          <a:r>
            <a:rPr lang="nl-BE" b="1" dirty="0"/>
            <a:t> of the </a:t>
          </a:r>
          <a:r>
            <a:rPr lang="nl-BE" b="1" dirty="0" err="1"/>
            <a:t>costs</a:t>
          </a:r>
          <a:r>
            <a:rPr lang="nl-BE" b="1" dirty="0"/>
            <a:t> </a:t>
          </a:r>
          <a:r>
            <a:rPr lang="nl-BE" b="1" dirty="0" err="1"/>
            <a:t>from</a:t>
          </a:r>
          <a:r>
            <a:rPr lang="nl-BE" b="1" dirty="0"/>
            <a:t> the fine</a:t>
          </a:r>
          <a:endParaRPr lang="nl-BE" dirty="0"/>
        </a:p>
      </dgm:t>
    </dgm:pt>
    <dgm:pt modelId="{C682B148-6C43-470D-8C70-3AF41D7CE4B4}" type="parTrans" cxnId="{326C87BE-FCFA-4409-B1E1-AE6C850F7C2E}">
      <dgm:prSet/>
      <dgm:spPr/>
      <dgm:t>
        <a:bodyPr/>
        <a:lstStyle/>
        <a:p>
          <a:endParaRPr lang="nl-BE"/>
        </a:p>
      </dgm:t>
    </dgm:pt>
    <dgm:pt modelId="{A19491D9-3147-41C8-8801-66C42830433D}" type="sibTrans" cxnId="{326C87BE-FCFA-4409-B1E1-AE6C850F7C2E}">
      <dgm:prSet/>
      <dgm:spPr/>
      <dgm:t>
        <a:bodyPr/>
        <a:lstStyle/>
        <a:p>
          <a:endParaRPr lang="nl-BE"/>
        </a:p>
      </dgm:t>
    </dgm:pt>
    <dgm:pt modelId="{F096A590-7ED7-499A-B947-32FC50F76FB8}" type="pres">
      <dgm:prSet presAssocID="{D0196E72-F0C1-4A1E-AB94-CC2F57049C8E}" presName="Name0" presStyleCnt="0">
        <dgm:presLayoutVars>
          <dgm:dir/>
          <dgm:resizeHandles val="exact"/>
        </dgm:presLayoutVars>
      </dgm:prSet>
      <dgm:spPr/>
    </dgm:pt>
    <dgm:pt modelId="{60D07BA7-BD0C-4E6E-ABF6-599EE3834E38}" type="pres">
      <dgm:prSet presAssocID="{0ADD4221-127E-4101-983E-D51092D1CB45}" presName="node" presStyleLbl="node1" presStyleIdx="0" presStyleCnt="1">
        <dgm:presLayoutVars>
          <dgm:bulletEnabled val="1"/>
        </dgm:presLayoutVars>
      </dgm:prSet>
      <dgm:spPr/>
    </dgm:pt>
  </dgm:ptLst>
  <dgm:cxnLst>
    <dgm:cxn modelId="{13403328-676B-4B56-B256-FB9D1178E7B1}" type="presOf" srcId="{D0196E72-F0C1-4A1E-AB94-CC2F57049C8E}" destId="{F096A590-7ED7-499A-B947-32FC50F76FB8}" srcOrd="0" destOrd="0" presId="urn:microsoft.com/office/officeart/2005/8/layout/process1"/>
    <dgm:cxn modelId="{B37F7734-20D1-4422-AAED-FA39320E61F6}" type="presOf" srcId="{0ADD4221-127E-4101-983E-D51092D1CB45}" destId="{60D07BA7-BD0C-4E6E-ABF6-599EE3834E38}" srcOrd="0" destOrd="0" presId="urn:microsoft.com/office/officeart/2005/8/layout/process1"/>
    <dgm:cxn modelId="{326C87BE-FCFA-4409-B1E1-AE6C850F7C2E}" srcId="{D0196E72-F0C1-4A1E-AB94-CC2F57049C8E}" destId="{0ADD4221-127E-4101-983E-D51092D1CB45}" srcOrd="0" destOrd="0" parTransId="{C682B148-6C43-470D-8C70-3AF41D7CE4B4}" sibTransId="{A19491D9-3147-41C8-8801-66C42830433D}"/>
    <dgm:cxn modelId="{7A52F862-D4B4-4CBF-BADF-D946D6D96A38}" type="presParOf" srcId="{F096A590-7ED7-499A-B947-32FC50F76FB8}" destId="{60D07BA7-BD0C-4E6E-ABF6-599EE3834E38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13DA26-8E9C-4A70-B5A6-EF1651627F3A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nl-BE"/>
        </a:p>
      </dgm:t>
    </dgm:pt>
    <dgm:pt modelId="{1B3BAD1E-6ADA-431B-8EA8-8A246C0827DA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nl-BE" sz="2400" b="1" dirty="0"/>
        </a:p>
        <a:p>
          <a:r>
            <a:rPr lang="nl-BE" sz="2400" b="1" dirty="0"/>
            <a:t>1 </a:t>
          </a:r>
          <a:r>
            <a:rPr lang="nl-BE" sz="2400" b="1" dirty="0" err="1"/>
            <a:t>year</a:t>
          </a:r>
          <a:r>
            <a:rPr lang="nl-BE" sz="2400" b="1" dirty="0"/>
            <a:t>: € 3500</a:t>
          </a:r>
        </a:p>
        <a:p>
          <a:endParaRPr lang="nl-BE" sz="2400" b="1" dirty="0"/>
        </a:p>
      </dgm:t>
    </dgm:pt>
    <dgm:pt modelId="{018AE70D-31B1-44C8-853A-3B252C9E7C79}" type="parTrans" cxnId="{396F14C9-EED0-410E-B242-700C4231755B}">
      <dgm:prSet/>
      <dgm:spPr/>
      <dgm:t>
        <a:bodyPr/>
        <a:lstStyle/>
        <a:p>
          <a:endParaRPr lang="nl-BE"/>
        </a:p>
      </dgm:t>
    </dgm:pt>
    <dgm:pt modelId="{78D569F1-0ECB-422E-9E71-0890EAC062DF}" type="sibTrans" cxnId="{396F14C9-EED0-410E-B242-700C4231755B}">
      <dgm:prSet/>
      <dgm:spPr/>
      <dgm:t>
        <a:bodyPr/>
        <a:lstStyle/>
        <a:p>
          <a:endParaRPr lang="nl-BE"/>
        </a:p>
      </dgm:t>
    </dgm:pt>
    <dgm:pt modelId="{F92CBF1A-3823-4494-94A8-E5549BDE144E}">
      <dgm:prSet custT="1"/>
      <dgm:spPr>
        <a:solidFill>
          <a:schemeClr val="accent3">
            <a:lumMod val="50000"/>
          </a:schemeClr>
        </a:solidFill>
      </dgm:spPr>
      <dgm:t>
        <a:bodyPr/>
        <a:lstStyle/>
        <a:p>
          <a:endParaRPr lang="nl-BE" sz="2800" b="1" dirty="0"/>
        </a:p>
        <a:p>
          <a:r>
            <a:rPr lang="nl-BE" sz="2400" b="1" dirty="0"/>
            <a:t>3 </a:t>
          </a:r>
          <a:r>
            <a:rPr lang="nl-BE" sz="2400" b="1" dirty="0" err="1"/>
            <a:t>years</a:t>
          </a:r>
          <a:r>
            <a:rPr lang="nl-BE" sz="2400" b="1" dirty="0"/>
            <a:t>: € 6000</a:t>
          </a:r>
        </a:p>
        <a:p>
          <a:r>
            <a:rPr lang="nl-BE" sz="2400" dirty="0"/>
            <a:t> </a:t>
          </a:r>
        </a:p>
      </dgm:t>
    </dgm:pt>
    <dgm:pt modelId="{DEA6C3E2-8604-45A1-B23C-58B55BC21C7F}" type="parTrans" cxnId="{EA0F334E-0397-41DF-B6B6-C8082D027BFE}">
      <dgm:prSet/>
      <dgm:spPr/>
      <dgm:t>
        <a:bodyPr/>
        <a:lstStyle/>
        <a:p>
          <a:endParaRPr lang="nl-BE"/>
        </a:p>
      </dgm:t>
    </dgm:pt>
    <dgm:pt modelId="{9EC555C4-947A-4F42-AD6D-3A7E7B8A947F}" type="sibTrans" cxnId="{EA0F334E-0397-41DF-B6B6-C8082D027BFE}">
      <dgm:prSet/>
      <dgm:spPr/>
      <dgm:t>
        <a:bodyPr/>
        <a:lstStyle/>
        <a:p>
          <a:endParaRPr lang="nl-BE"/>
        </a:p>
      </dgm:t>
    </dgm:pt>
    <dgm:pt modelId="{D8710D13-5576-4F30-A8D3-D840407FCBAB}">
      <dgm:prSet custT="1"/>
      <dgm:spPr/>
      <dgm:t>
        <a:bodyPr/>
        <a:lstStyle/>
        <a:p>
          <a:r>
            <a:rPr lang="nl-BE" sz="1900" dirty="0"/>
            <a:t>65 – 70% device </a:t>
          </a:r>
          <a:r>
            <a:rPr lang="nl-BE" sz="1900" dirty="0" err="1"/>
            <a:t>and</a:t>
          </a:r>
          <a:r>
            <a:rPr lang="nl-BE" sz="1900" dirty="0"/>
            <a:t> downloads</a:t>
          </a:r>
        </a:p>
      </dgm:t>
    </dgm:pt>
    <dgm:pt modelId="{C77213A9-3211-4433-ABBD-AC574B4A10AA}" type="parTrans" cxnId="{C5D679F1-5341-40DC-BCF2-66AB0AA024BE}">
      <dgm:prSet/>
      <dgm:spPr/>
      <dgm:t>
        <a:bodyPr/>
        <a:lstStyle/>
        <a:p>
          <a:endParaRPr lang="nl-BE"/>
        </a:p>
      </dgm:t>
    </dgm:pt>
    <dgm:pt modelId="{9335A16C-C323-41E3-8995-A71CEC9DAC99}" type="sibTrans" cxnId="{C5D679F1-5341-40DC-BCF2-66AB0AA024BE}">
      <dgm:prSet/>
      <dgm:spPr/>
      <dgm:t>
        <a:bodyPr/>
        <a:lstStyle/>
        <a:p>
          <a:endParaRPr lang="nl-BE"/>
        </a:p>
      </dgm:t>
    </dgm:pt>
    <dgm:pt modelId="{43708730-D910-4915-B93C-CB5BAA116012}">
      <dgm:prSet custT="1"/>
      <dgm:spPr/>
      <dgm:t>
        <a:bodyPr/>
        <a:lstStyle/>
        <a:p>
          <a:r>
            <a:rPr lang="nl-BE" sz="1900" dirty="0"/>
            <a:t>30 – 35% monitoring program</a:t>
          </a:r>
        </a:p>
      </dgm:t>
    </dgm:pt>
    <dgm:pt modelId="{E20BBCCA-A754-4A48-9254-8847A32A9A81}" type="parTrans" cxnId="{D90AD042-2BE7-4C2A-8FB2-0FFA5690C247}">
      <dgm:prSet/>
      <dgm:spPr/>
      <dgm:t>
        <a:bodyPr/>
        <a:lstStyle/>
        <a:p>
          <a:endParaRPr lang="nl-BE"/>
        </a:p>
      </dgm:t>
    </dgm:pt>
    <dgm:pt modelId="{9888C43F-BCF0-4753-8A76-D0D7A9AA0DAB}" type="sibTrans" cxnId="{D90AD042-2BE7-4C2A-8FB2-0FFA5690C247}">
      <dgm:prSet/>
      <dgm:spPr/>
      <dgm:t>
        <a:bodyPr/>
        <a:lstStyle/>
        <a:p>
          <a:endParaRPr lang="nl-BE"/>
        </a:p>
      </dgm:t>
    </dgm:pt>
    <dgm:pt modelId="{B6A5AB95-96CD-4D97-BDA2-C538F14C5FA7}">
      <dgm:prSet custT="1"/>
      <dgm:spPr/>
      <dgm:t>
        <a:bodyPr/>
        <a:lstStyle/>
        <a:p>
          <a:r>
            <a:rPr lang="nl-BE" sz="2400" b="1" dirty="0">
              <a:solidFill>
                <a:schemeClr val="accent1">
                  <a:lumMod val="75000"/>
                </a:schemeClr>
              </a:solidFill>
            </a:rPr>
            <a:t>How </a:t>
          </a:r>
          <a:r>
            <a:rPr lang="nl-BE" sz="2400" b="1" dirty="0" err="1">
              <a:solidFill>
                <a:schemeClr val="accent1">
                  <a:lumMod val="75000"/>
                </a:schemeClr>
              </a:solidFill>
            </a:rPr>
            <a:t>to</a:t>
          </a:r>
          <a:r>
            <a:rPr lang="nl-BE" sz="2400" b="1" dirty="0">
              <a:solidFill>
                <a:schemeClr val="accent1">
                  <a:lumMod val="75000"/>
                </a:schemeClr>
              </a:solidFill>
            </a:rPr>
            <a:t> </a:t>
          </a:r>
          <a:r>
            <a:rPr lang="nl-BE" sz="2400" b="1" dirty="0" err="1">
              <a:solidFill>
                <a:schemeClr val="accent1">
                  <a:lumMod val="75000"/>
                </a:schemeClr>
              </a:solidFill>
            </a:rPr>
            <a:t>lower</a:t>
          </a:r>
          <a:r>
            <a:rPr lang="nl-BE" sz="2400" b="1" dirty="0">
              <a:solidFill>
                <a:schemeClr val="accent1">
                  <a:lumMod val="75000"/>
                </a:schemeClr>
              </a:solidFill>
            </a:rPr>
            <a:t> the </a:t>
          </a:r>
          <a:r>
            <a:rPr lang="nl-BE" sz="2400" b="1" dirty="0" err="1">
              <a:solidFill>
                <a:schemeClr val="accent1">
                  <a:lumMod val="75000"/>
                </a:schemeClr>
              </a:solidFill>
            </a:rPr>
            <a:t>huge</a:t>
          </a:r>
          <a:r>
            <a:rPr lang="nl-BE" sz="2400" b="1" dirty="0">
              <a:solidFill>
                <a:schemeClr val="accent1">
                  <a:lumMod val="75000"/>
                </a:schemeClr>
              </a:solidFill>
            </a:rPr>
            <a:t> </a:t>
          </a:r>
          <a:r>
            <a:rPr lang="nl-BE" sz="2400" b="1" dirty="0" err="1">
              <a:solidFill>
                <a:schemeClr val="accent1">
                  <a:lumMod val="75000"/>
                </a:schemeClr>
              </a:solidFill>
            </a:rPr>
            <a:t>costs</a:t>
          </a:r>
          <a:r>
            <a:rPr lang="nl-BE" sz="2400" b="1" dirty="0">
              <a:solidFill>
                <a:schemeClr val="accent1">
                  <a:lumMod val="75000"/>
                </a:schemeClr>
              </a:solidFill>
            </a:rPr>
            <a:t>? </a:t>
          </a:r>
        </a:p>
      </dgm:t>
    </dgm:pt>
    <dgm:pt modelId="{2AD46A0A-DEDF-4D68-AF10-65B3D2674696}" type="parTrans" cxnId="{F5C03DD0-B69E-4396-8F3D-69092F4FF2FF}">
      <dgm:prSet/>
      <dgm:spPr/>
      <dgm:t>
        <a:bodyPr/>
        <a:lstStyle/>
        <a:p>
          <a:endParaRPr lang="nl-BE"/>
        </a:p>
      </dgm:t>
    </dgm:pt>
    <dgm:pt modelId="{7B5EC77A-1683-44B1-9521-3ACE676327D9}" type="sibTrans" cxnId="{F5C03DD0-B69E-4396-8F3D-69092F4FF2FF}">
      <dgm:prSet/>
      <dgm:spPr/>
      <dgm:t>
        <a:bodyPr/>
        <a:lstStyle/>
        <a:p>
          <a:endParaRPr lang="nl-BE"/>
        </a:p>
      </dgm:t>
    </dgm:pt>
    <dgm:pt modelId="{88226CC7-F4EB-406B-B19C-3E84A69137C7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dirty="0"/>
            <a:t> </a:t>
          </a:r>
          <a:r>
            <a:rPr lang="nl-BE" sz="1900" dirty="0" err="1"/>
            <a:t>Judges</a:t>
          </a:r>
          <a:r>
            <a:rPr lang="nl-BE" sz="1900" dirty="0"/>
            <a:t> </a:t>
          </a:r>
          <a:r>
            <a:rPr lang="nl-BE" sz="1900" dirty="0" err="1"/>
            <a:t>can</a:t>
          </a:r>
          <a:r>
            <a:rPr lang="nl-BE" sz="1900" dirty="0"/>
            <a:t> </a:t>
          </a:r>
          <a:r>
            <a:rPr lang="nl-BE" sz="1900" dirty="0" err="1"/>
            <a:t>allow</a:t>
          </a:r>
          <a:r>
            <a:rPr lang="nl-BE" sz="1900" dirty="0"/>
            <a:t> </a:t>
          </a:r>
          <a:r>
            <a:rPr lang="nl-BE" sz="1900" dirty="0" err="1"/>
            <a:t>deduction</a:t>
          </a:r>
          <a:r>
            <a:rPr lang="nl-BE" sz="1900" dirty="0"/>
            <a:t> of the </a:t>
          </a:r>
          <a:r>
            <a:rPr lang="nl-BE" sz="1900" dirty="0" err="1"/>
            <a:t>costs</a:t>
          </a:r>
          <a:r>
            <a:rPr lang="nl-BE" sz="1900" dirty="0"/>
            <a:t> </a:t>
          </a:r>
          <a:r>
            <a:rPr lang="nl-BE" sz="1900" dirty="0" err="1"/>
            <a:t>from</a:t>
          </a:r>
          <a:r>
            <a:rPr lang="nl-BE" sz="1900" dirty="0"/>
            <a:t> the fine</a:t>
          </a:r>
        </a:p>
      </dgm:t>
    </dgm:pt>
    <dgm:pt modelId="{DC3D1873-AFEB-4F0F-BF8C-87B2C3365107}" type="parTrans" cxnId="{42FF7D36-A90C-497E-886D-205EDBF2FC2B}">
      <dgm:prSet/>
      <dgm:spPr/>
      <dgm:t>
        <a:bodyPr/>
        <a:lstStyle/>
        <a:p>
          <a:endParaRPr lang="nl-BE"/>
        </a:p>
      </dgm:t>
    </dgm:pt>
    <dgm:pt modelId="{F8148897-1843-4017-B532-993D66680519}" type="sibTrans" cxnId="{42FF7D36-A90C-497E-886D-205EDBF2FC2B}">
      <dgm:prSet/>
      <dgm:spPr/>
      <dgm:t>
        <a:bodyPr/>
        <a:lstStyle/>
        <a:p>
          <a:endParaRPr lang="nl-BE"/>
        </a:p>
      </dgm:t>
    </dgm:pt>
    <dgm:pt modelId="{8A51B690-CB09-432C-ADB9-0E379BF68928}">
      <dgm:prSet custT="1"/>
      <dgm:spPr/>
      <dgm:t>
        <a:bodyPr/>
        <a:lstStyle/>
        <a:p>
          <a:pPr marL="171450" lvl="1" indent="0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endParaRPr lang="nl-BE" sz="1900" dirty="0"/>
        </a:p>
      </dgm:t>
    </dgm:pt>
    <dgm:pt modelId="{B0B24BE7-61D3-4C18-A725-EFD544CC29CA}" type="parTrans" cxnId="{519A979B-F725-4F96-A260-70621050374E}">
      <dgm:prSet/>
      <dgm:spPr/>
      <dgm:t>
        <a:bodyPr/>
        <a:lstStyle/>
        <a:p>
          <a:endParaRPr lang="nl-BE"/>
        </a:p>
      </dgm:t>
    </dgm:pt>
    <dgm:pt modelId="{6E1F46F1-1A3F-4D04-BF43-C36A2FB15B72}" type="sibTrans" cxnId="{519A979B-F725-4F96-A260-70621050374E}">
      <dgm:prSet/>
      <dgm:spPr/>
      <dgm:t>
        <a:bodyPr/>
        <a:lstStyle/>
        <a:p>
          <a:endParaRPr lang="nl-BE"/>
        </a:p>
      </dgm:t>
    </dgm:pt>
    <dgm:pt modelId="{35FC2D9E-AAA4-4F06-88B1-201AB5ED7F69}">
      <dgm:prSet custT="1"/>
      <dgm:spPr/>
      <dgm:t>
        <a:bodyPr/>
        <a:lstStyle/>
        <a:p>
          <a:pPr marL="171450" lvl="1" indent="0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endParaRPr lang="nl-BE" sz="1900" dirty="0"/>
        </a:p>
      </dgm:t>
    </dgm:pt>
    <dgm:pt modelId="{86351699-917F-4ACE-B9D9-F5E0BFA9765E}" type="parTrans" cxnId="{106DF8EA-94C8-4E33-BB2B-70B8092A1FCA}">
      <dgm:prSet/>
      <dgm:spPr/>
      <dgm:t>
        <a:bodyPr/>
        <a:lstStyle/>
        <a:p>
          <a:endParaRPr lang="nl-BE"/>
        </a:p>
      </dgm:t>
    </dgm:pt>
    <dgm:pt modelId="{3D21B66A-3E2B-4D2A-BB99-426A7725152E}" type="sibTrans" cxnId="{106DF8EA-94C8-4E33-BB2B-70B8092A1FCA}">
      <dgm:prSet/>
      <dgm:spPr/>
      <dgm:t>
        <a:bodyPr/>
        <a:lstStyle/>
        <a:p>
          <a:endParaRPr lang="nl-BE"/>
        </a:p>
      </dgm:t>
    </dgm:pt>
    <dgm:pt modelId="{FFD191EC-E6E6-4296-B2A8-03E3AE8D9104}">
      <dgm:prSet custT="1"/>
      <dgm:spPr/>
      <dgm:t>
        <a:bodyPr/>
        <a:lstStyle/>
        <a:p>
          <a:endParaRPr lang="nl-BE" sz="2000" dirty="0"/>
        </a:p>
      </dgm:t>
    </dgm:pt>
    <dgm:pt modelId="{AD45C4CD-396F-4BAA-AD14-2D85086FD037}" type="parTrans" cxnId="{BCD36E6E-FC81-4522-A212-52089FC65ED2}">
      <dgm:prSet/>
      <dgm:spPr/>
      <dgm:t>
        <a:bodyPr/>
        <a:lstStyle/>
        <a:p>
          <a:endParaRPr lang="nl-BE"/>
        </a:p>
      </dgm:t>
    </dgm:pt>
    <dgm:pt modelId="{23207D34-9F91-4840-9E2E-D0747EB678F4}" type="sibTrans" cxnId="{BCD36E6E-FC81-4522-A212-52089FC65ED2}">
      <dgm:prSet/>
      <dgm:spPr/>
      <dgm:t>
        <a:bodyPr/>
        <a:lstStyle/>
        <a:p>
          <a:endParaRPr lang="nl-BE"/>
        </a:p>
      </dgm:t>
    </dgm:pt>
    <dgm:pt modelId="{EB98FC85-95AD-4308-B1DD-E8B05084AC6F}">
      <dgm:prSet custT="1"/>
      <dgm:spPr/>
      <dgm:t>
        <a:bodyPr/>
        <a:lstStyle/>
        <a:p>
          <a:endParaRPr lang="nl-BE" sz="2000" dirty="0"/>
        </a:p>
      </dgm:t>
    </dgm:pt>
    <dgm:pt modelId="{25F8D0E4-D76B-4D88-A90B-3EE907485B4E}" type="parTrans" cxnId="{7D67D3DD-7964-4814-881B-567DC8864A8E}">
      <dgm:prSet/>
      <dgm:spPr/>
      <dgm:t>
        <a:bodyPr/>
        <a:lstStyle/>
        <a:p>
          <a:endParaRPr lang="nl-BE"/>
        </a:p>
      </dgm:t>
    </dgm:pt>
    <dgm:pt modelId="{C7C9E82D-2CF7-4968-BD8F-519EBD120A32}" type="sibTrans" cxnId="{7D67D3DD-7964-4814-881B-567DC8864A8E}">
      <dgm:prSet/>
      <dgm:spPr/>
      <dgm:t>
        <a:bodyPr/>
        <a:lstStyle/>
        <a:p>
          <a:endParaRPr lang="nl-BE"/>
        </a:p>
      </dgm:t>
    </dgm:pt>
    <dgm:pt modelId="{0CCBE9BC-AF59-4327-858E-9F0BAE16B860}">
      <dgm:prSet custT="1"/>
      <dgm:spPr/>
      <dgm:t>
        <a:bodyPr/>
        <a:lstStyle/>
        <a:p>
          <a:endParaRPr lang="nl-BE" sz="2000" dirty="0"/>
        </a:p>
      </dgm:t>
    </dgm:pt>
    <dgm:pt modelId="{2040E698-74D0-47D4-984F-6426BFDB2E49}" type="parTrans" cxnId="{E63F6B13-35E1-4085-8CB3-1149B746CF03}">
      <dgm:prSet/>
      <dgm:spPr/>
      <dgm:t>
        <a:bodyPr/>
        <a:lstStyle/>
        <a:p>
          <a:endParaRPr lang="nl-BE"/>
        </a:p>
      </dgm:t>
    </dgm:pt>
    <dgm:pt modelId="{8B86C78F-3E48-4F47-B161-905E3BFC6EC0}" type="sibTrans" cxnId="{E63F6B13-35E1-4085-8CB3-1149B746CF03}">
      <dgm:prSet/>
      <dgm:spPr/>
      <dgm:t>
        <a:bodyPr/>
        <a:lstStyle/>
        <a:p>
          <a:endParaRPr lang="nl-BE"/>
        </a:p>
      </dgm:t>
    </dgm:pt>
    <dgm:pt modelId="{D80413C9-53DA-4433-9B5A-27164FA23D0F}">
      <dgm:prSet custT="1"/>
      <dgm:spPr/>
      <dgm:t>
        <a:bodyPr/>
        <a:lstStyle/>
        <a:p>
          <a:endParaRPr lang="nl-BE" sz="2000" dirty="0"/>
        </a:p>
      </dgm:t>
    </dgm:pt>
    <dgm:pt modelId="{F21AE3E4-8C83-4F76-B7DF-8B2068051BF2}" type="parTrans" cxnId="{EA79F853-F94C-4D87-820C-AB7A4C9D6161}">
      <dgm:prSet/>
      <dgm:spPr/>
      <dgm:t>
        <a:bodyPr/>
        <a:lstStyle/>
        <a:p>
          <a:endParaRPr lang="nl-BE"/>
        </a:p>
      </dgm:t>
    </dgm:pt>
    <dgm:pt modelId="{F18E6D3C-F7BB-407B-98D4-2D4841D52478}" type="sibTrans" cxnId="{EA79F853-F94C-4D87-820C-AB7A4C9D6161}">
      <dgm:prSet/>
      <dgm:spPr/>
      <dgm:t>
        <a:bodyPr/>
        <a:lstStyle/>
        <a:p>
          <a:endParaRPr lang="nl-BE"/>
        </a:p>
      </dgm:t>
    </dgm:pt>
    <dgm:pt modelId="{79261488-038A-4247-926F-551D56DAD235}">
      <dgm:prSet custT="1"/>
      <dgm:spPr/>
      <dgm:t>
        <a:bodyPr/>
        <a:lstStyle/>
        <a:p>
          <a:endParaRPr lang="nl-BE" sz="2000" dirty="0"/>
        </a:p>
      </dgm:t>
    </dgm:pt>
    <dgm:pt modelId="{C733EB8B-67D2-4410-B8D4-C022B6FE8629}" type="parTrans" cxnId="{F9415DDF-37CA-48D1-8DFB-66310489378F}">
      <dgm:prSet/>
      <dgm:spPr/>
      <dgm:t>
        <a:bodyPr/>
        <a:lstStyle/>
        <a:p>
          <a:endParaRPr lang="nl-BE"/>
        </a:p>
      </dgm:t>
    </dgm:pt>
    <dgm:pt modelId="{A90D2FB4-CE28-4EDC-95E9-FBC6D925CF80}" type="sibTrans" cxnId="{F9415DDF-37CA-48D1-8DFB-66310489378F}">
      <dgm:prSet/>
      <dgm:spPr/>
      <dgm:t>
        <a:bodyPr/>
        <a:lstStyle/>
        <a:p>
          <a:endParaRPr lang="nl-BE"/>
        </a:p>
      </dgm:t>
    </dgm:pt>
    <dgm:pt modelId="{BA4E376A-9B16-445A-BF43-1323A1D22F72}">
      <dgm:prSet custT="1"/>
      <dgm:spPr/>
      <dgm:t>
        <a:bodyPr/>
        <a:lstStyle/>
        <a:p>
          <a:endParaRPr lang="nl-BE" sz="2000" dirty="0"/>
        </a:p>
      </dgm:t>
    </dgm:pt>
    <dgm:pt modelId="{0B6F5340-3189-4494-A445-AF8AAA691EEC}" type="parTrans" cxnId="{F1011DBD-D992-42A3-8EB7-12DEDB2D9499}">
      <dgm:prSet/>
      <dgm:spPr/>
      <dgm:t>
        <a:bodyPr/>
        <a:lstStyle/>
        <a:p>
          <a:endParaRPr lang="nl-BE"/>
        </a:p>
      </dgm:t>
    </dgm:pt>
    <dgm:pt modelId="{843ED452-0F2B-40C8-BAA6-EF4A329D7B07}" type="sibTrans" cxnId="{F1011DBD-D992-42A3-8EB7-12DEDB2D9499}">
      <dgm:prSet/>
      <dgm:spPr/>
      <dgm:t>
        <a:bodyPr/>
        <a:lstStyle/>
        <a:p>
          <a:endParaRPr lang="nl-BE"/>
        </a:p>
      </dgm:t>
    </dgm:pt>
    <dgm:pt modelId="{1D7CA2AE-8AD4-4452-AFDC-1BBE7F1E5A1A}">
      <dgm:prSet custT="1"/>
      <dgm:spPr/>
      <dgm:t>
        <a:bodyPr/>
        <a:lstStyle/>
        <a:p>
          <a:endParaRPr lang="nl-BE" sz="2000" dirty="0"/>
        </a:p>
      </dgm:t>
    </dgm:pt>
    <dgm:pt modelId="{F19D0246-42C7-4D35-8C9C-66EC3FBA8C26}" type="parTrans" cxnId="{FAA4C52E-3272-4A8B-BFCB-9E8177D6B04A}">
      <dgm:prSet/>
      <dgm:spPr/>
      <dgm:t>
        <a:bodyPr/>
        <a:lstStyle/>
        <a:p>
          <a:endParaRPr lang="nl-BE"/>
        </a:p>
      </dgm:t>
    </dgm:pt>
    <dgm:pt modelId="{5F1AC7C6-1D3C-4290-888B-E634E54207E4}" type="sibTrans" cxnId="{FAA4C52E-3272-4A8B-BFCB-9E8177D6B04A}">
      <dgm:prSet/>
      <dgm:spPr/>
      <dgm:t>
        <a:bodyPr/>
        <a:lstStyle/>
        <a:p>
          <a:endParaRPr lang="nl-BE"/>
        </a:p>
      </dgm:t>
    </dgm:pt>
    <dgm:pt modelId="{138C772C-EB38-4062-AA84-28C09F71B26C}">
      <dgm:prSet custT="1"/>
      <dgm:spPr/>
      <dgm:t>
        <a:bodyPr/>
        <a:lstStyle/>
        <a:p>
          <a:endParaRPr lang="nl-BE" sz="2000" dirty="0"/>
        </a:p>
      </dgm:t>
    </dgm:pt>
    <dgm:pt modelId="{6BCC171E-0C22-402B-98F7-8426A750CF98}" type="parTrans" cxnId="{BDF72C79-9BCC-4007-A4C6-F828976E283E}">
      <dgm:prSet/>
      <dgm:spPr/>
      <dgm:t>
        <a:bodyPr/>
        <a:lstStyle/>
        <a:p>
          <a:endParaRPr lang="nl-BE"/>
        </a:p>
      </dgm:t>
    </dgm:pt>
    <dgm:pt modelId="{5EE769BB-0B8D-435A-A900-1A225E8BA20C}" type="sibTrans" cxnId="{BDF72C79-9BCC-4007-A4C6-F828976E283E}">
      <dgm:prSet/>
      <dgm:spPr/>
      <dgm:t>
        <a:bodyPr/>
        <a:lstStyle/>
        <a:p>
          <a:endParaRPr lang="nl-BE"/>
        </a:p>
      </dgm:t>
    </dgm:pt>
    <dgm:pt modelId="{A5CF85D9-C3B4-4889-9A64-8B106D7E38BD}">
      <dgm:prSet custT="1"/>
      <dgm:spPr/>
      <dgm:t>
        <a:bodyPr/>
        <a:lstStyle/>
        <a:p>
          <a:endParaRPr lang="nl-BE" sz="2000" dirty="0"/>
        </a:p>
      </dgm:t>
    </dgm:pt>
    <dgm:pt modelId="{592CE892-9014-4DA5-BEC2-E7A1AB68A4DE}" type="parTrans" cxnId="{AC98A405-C707-4B27-9793-D0D3D47D7B60}">
      <dgm:prSet/>
      <dgm:spPr/>
      <dgm:t>
        <a:bodyPr/>
        <a:lstStyle/>
        <a:p>
          <a:endParaRPr lang="nl-BE"/>
        </a:p>
      </dgm:t>
    </dgm:pt>
    <dgm:pt modelId="{5CF316DE-809B-4213-B583-397A15790D52}" type="sibTrans" cxnId="{AC98A405-C707-4B27-9793-D0D3D47D7B60}">
      <dgm:prSet/>
      <dgm:spPr/>
      <dgm:t>
        <a:bodyPr/>
        <a:lstStyle/>
        <a:p>
          <a:endParaRPr lang="nl-BE"/>
        </a:p>
      </dgm:t>
    </dgm:pt>
    <dgm:pt modelId="{7EF93D78-CEA8-4201-B9DC-20623165A540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dirty="0"/>
            <a:t> Monitoring program: </a:t>
          </a:r>
          <a:r>
            <a:rPr lang="nl-BE" sz="1900" dirty="0" err="1"/>
            <a:t>pay</a:t>
          </a:r>
          <a:r>
            <a:rPr lang="nl-BE" sz="1900" dirty="0"/>
            <a:t> </a:t>
          </a:r>
          <a:r>
            <a:rPr lang="nl-BE" sz="1900" dirty="0" err="1"/>
            <a:t>by</a:t>
          </a:r>
          <a:r>
            <a:rPr lang="nl-BE" sz="1900" dirty="0"/>
            <a:t> </a:t>
          </a:r>
          <a:r>
            <a:rPr lang="nl-BE" sz="1900" dirty="0" err="1"/>
            <a:t>instalments</a:t>
          </a:r>
          <a:endParaRPr lang="nl-BE" sz="1900" dirty="0"/>
        </a:p>
      </dgm:t>
    </dgm:pt>
    <dgm:pt modelId="{434C349D-4C48-4436-90AB-6664E31C5FB9}" type="parTrans" cxnId="{71E7BA76-974B-4BDC-8D21-2CC734CF4F04}">
      <dgm:prSet/>
      <dgm:spPr/>
      <dgm:t>
        <a:bodyPr/>
        <a:lstStyle/>
        <a:p>
          <a:endParaRPr lang="nl-BE"/>
        </a:p>
      </dgm:t>
    </dgm:pt>
    <dgm:pt modelId="{9483C2CA-A483-4D2B-ABA7-0F463565705C}" type="sibTrans" cxnId="{71E7BA76-974B-4BDC-8D21-2CC734CF4F04}">
      <dgm:prSet/>
      <dgm:spPr/>
      <dgm:t>
        <a:bodyPr/>
        <a:lstStyle/>
        <a:p>
          <a:endParaRPr lang="nl-BE"/>
        </a:p>
      </dgm:t>
    </dgm:pt>
    <dgm:pt modelId="{C5CA251F-F66F-4DE4-BD55-05784EF1C81E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dirty="0"/>
            <a:t> Device </a:t>
          </a:r>
          <a:r>
            <a:rPr lang="nl-BE" sz="1900" dirty="0" err="1"/>
            <a:t>to</a:t>
          </a:r>
          <a:r>
            <a:rPr lang="nl-BE" sz="1900" dirty="0"/>
            <a:t> rent (30%)/ </a:t>
          </a:r>
          <a:r>
            <a:rPr lang="nl-BE" sz="1900" dirty="0" err="1"/>
            <a:t>purchase</a:t>
          </a:r>
          <a:r>
            <a:rPr lang="nl-BE" sz="1900" dirty="0"/>
            <a:t> (70%)</a:t>
          </a:r>
        </a:p>
      </dgm:t>
    </dgm:pt>
    <dgm:pt modelId="{4805702E-65F6-43A7-AE5E-2501C6F844B5}" type="parTrans" cxnId="{5048DFD5-C89C-430A-AF4D-7E2D6D73CB98}">
      <dgm:prSet/>
      <dgm:spPr/>
      <dgm:t>
        <a:bodyPr/>
        <a:lstStyle/>
        <a:p>
          <a:endParaRPr lang="nl-BE"/>
        </a:p>
      </dgm:t>
    </dgm:pt>
    <dgm:pt modelId="{08AB8A7C-0804-4E02-BE9A-1B442D88D0EE}" type="sibTrans" cxnId="{5048DFD5-C89C-430A-AF4D-7E2D6D73CB98}">
      <dgm:prSet/>
      <dgm:spPr/>
      <dgm:t>
        <a:bodyPr/>
        <a:lstStyle/>
        <a:p>
          <a:endParaRPr lang="nl-BE"/>
        </a:p>
      </dgm:t>
    </dgm:pt>
    <dgm:pt modelId="{4599788E-46A3-42AD-93F0-0E55DCB118A0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dirty="0"/>
            <a:t> Open market for monitoring </a:t>
          </a:r>
          <a:r>
            <a:rPr lang="nl-BE" sz="1900" dirty="0" err="1"/>
            <a:t>centres</a:t>
          </a:r>
          <a:r>
            <a:rPr lang="nl-BE" sz="1900" dirty="0"/>
            <a:t>, service </a:t>
          </a:r>
          <a:r>
            <a:rPr lang="nl-BE" sz="1900" dirty="0" err="1"/>
            <a:t>centres</a:t>
          </a:r>
          <a:r>
            <a:rPr lang="nl-BE" sz="1900" dirty="0"/>
            <a:t> </a:t>
          </a:r>
          <a:r>
            <a:rPr lang="nl-BE" sz="1900" dirty="0" err="1"/>
            <a:t>and</a:t>
          </a:r>
          <a:r>
            <a:rPr lang="nl-BE" sz="1900" dirty="0"/>
            <a:t> model-</a:t>
          </a:r>
          <a:r>
            <a:rPr lang="nl-BE" sz="1900" dirty="0" err="1"/>
            <a:t>approved</a:t>
          </a:r>
          <a:r>
            <a:rPr lang="nl-BE" sz="1900" dirty="0"/>
            <a:t> </a:t>
          </a:r>
          <a:r>
            <a:rPr lang="nl-BE" sz="1900" dirty="0" err="1"/>
            <a:t>devices</a:t>
          </a:r>
          <a:r>
            <a:rPr lang="nl-BE" sz="1900" dirty="0"/>
            <a:t> </a:t>
          </a:r>
        </a:p>
      </dgm:t>
    </dgm:pt>
    <dgm:pt modelId="{12307FA1-311F-4D99-BE1C-C79C22757BC2}" type="parTrans" cxnId="{B2C2D4BE-F4CD-4D53-A477-2F3A3451CA9D}">
      <dgm:prSet/>
      <dgm:spPr/>
      <dgm:t>
        <a:bodyPr/>
        <a:lstStyle/>
        <a:p>
          <a:endParaRPr lang="nl-BE"/>
        </a:p>
      </dgm:t>
    </dgm:pt>
    <dgm:pt modelId="{426EEEB9-43C9-4B8C-B847-372C5C3BC3F4}" type="sibTrans" cxnId="{B2C2D4BE-F4CD-4D53-A477-2F3A3451CA9D}">
      <dgm:prSet/>
      <dgm:spPr/>
      <dgm:t>
        <a:bodyPr/>
        <a:lstStyle/>
        <a:p>
          <a:endParaRPr lang="nl-BE"/>
        </a:p>
      </dgm:t>
    </dgm:pt>
    <dgm:pt modelId="{B5F51AA3-F34A-4118-9F61-37377A77765B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dirty="0"/>
            <a:t> Second hand market</a:t>
          </a:r>
        </a:p>
      </dgm:t>
    </dgm:pt>
    <dgm:pt modelId="{517391E3-7AB6-4ED3-850D-57B8429C31B1}" type="parTrans" cxnId="{7E0D8DA6-57E9-4C08-9B9A-B7CB077715D6}">
      <dgm:prSet/>
      <dgm:spPr/>
      <dgm:t>
        <a:bodyPr/>
        <a:lstStyle/>
        <a:p>
          <a:endParaRPr lang="nl-BE"/>
        </a:p>
      </dgm:t>
    </dgm:pt>
    <dgm:pt modelId="{F829E1BC-994B-42BE-8392-82CB9EDB2898}" type="sibTrans" cxnId="{7E0D8DA6-57E9-4C08-9B9A-B7CB077715D6}">
      <dgm:prSet/>
      <dgm:spPr/>
      <dgm:t>
        <a:bodyPr/>
        <a:lstStyle/>
        <a:p>
          <a:endParaRPr lang="nl-BE"/>
        </a:p>
      </dgm:t>
    </dgm:pt>
    <dgm:pt modelId="{39676C36-0287-41A6-A57A-68109EAEB3CC}" type="pres">
      <dgm:prSet presAssocID="{B113DA26-8E9C-4A70-B5A6-EF1651627F3A}" presName="linear" presStyleCnt="0">
        <dgm:presLayoutVars>
          <dgm:animLvl val="lvl"/>
          <dgm:resizeHandles val="exact"/>
        </dgm:presLayoutVars>
      </dgm:prSet>
      <dgm:spPr/>
    </dgm:pt>
    <dgm:pt modelId="{A5681070-EBA5-4C07-A8AA-D3A06A7EC59A}" type="pres">
      <dgm:prSet presAssocID="{1B3BAD1E-6ADA-431B-8EA8-8A246C0827DA}" presName="parentText" presStyleLbl="node1" presStyleIdx="0" presStyleCnt="3" custLinFactNeighborY="22273">
        <dgm:presLayoutVars>
          <dgm:chMax val="0"/>
          <dgm:bulletEnabled val="1"/>
        </dgm:presLayoutVars>
      </dgm:prSet>
      <dgm:spPr/>
    </dgm:pt>
    <dgm:pt modelId="{B2905C38-A438-44C9-9A29-4320053D1E3A}" type="pres">
      <dgm:prSet presAssocID="{78D569F1-0ECB-422E-9E71-0890EAC062DF}" presName="spacer" presStyleCnt="0"/>
      <dgm:spPr/>
    </dgm:pt>
    <dgm:pt modelId="{CD973583-4DB3-4239-B4EA-03212957FD08}" type="pres">
      <dgm:prSet presAssocID="{F92CBF1A-3823-4494-94A8-E5549BDE144E}" presName="parentText" presStyleLbl="node1" presStyleIdx="1" presStyleCnt="3" custLinFactNeighborY="2491">
        <dgm:presLayoutVars>
          <dgm:chMax val="0"/>
          <dgm:bulletEnabled val="1"/>
        </dgm:presLayoutVars>
      </dgm:prSet>
      <dgm:spPr/>
    </dgm:pt>
    <dgm:pt modelId="{B997E7BB-B4CF-4E0D-A9DD-AC4F190189F0}" type="pres">
      <dgm:prSet presAssocID="{F92CBF1A-3823-4494-94A8-E5549BDE144E}" presName="childText" presStyleLbl="revTx" presStyleIdx="0" presStyleCnt="2">
        <dgm:presLayoutVars>
          <dgm:bulletEnabled val="1"/>
        </dgm:presLayoutVars>
      </dgm:prSet>
      <dgm:spPr/>
    </dgm:pt>
    <dgm:pt modelId="{418F8A7B-2544-42A1-A380-5E6242009BFB}" type="pres">
      <dgm:prSet presAssocID="{B6A5AB95-96CD-4D97-BDA2-C538F14C5FA7}" presName="parentText" presStyleLbl="node1" presStyleIdx="2" presStyleCnt="3" custLinFactNeighborY="-1243">
        <dgm:presLayoutVars>
          <dgm:chMax val="0"/>
          <dgm:bulletEnabled val="1"/>
        </dgm:presLayoutVars>
      </dgm:prSet>
      <dgm:spPr/>
    </dgm:pt>
    <dgm:pt modelId="{52D1B401-4818-4DDB-8648-21BB2B6D133C}" type="pres">
      <dgm:prSet presAssocID="{B6A5AB95-96CD-4D97-BDA2-C538F14C5FA7}" presName="childText" presStyleLbl="revTx" presStyleIdx="1" presStyleCnt="2" custScaleY="1020548">
        <dgm:presLayoutVars>
          <dgm:bulletEnabled val="1"/>
        </dgm:presLayoutVars>
      </dgm:prSet>
      <dgm:spPr/>
    </dgm:pt>
  </dgm:ptLst>
  <dgm:cxnLst>
    <dgm:cxn modelId="{18C81901-3ACE-4051-9377-629503B5C64E}" type="presOf" srcId="{B113DA26-8E9C-4A70-B5A6-EF1651627F3A}" destId="{39676C36-0287-41A6-A57A-68109EAEB3CC}" srcOrd="0" destOrd="0" presId="urn:microsoft.com/office/officeart/2005/8/layout/vList2"/>
    <dgm:cxn modelId="{143DD301-8670-42FA-9D92-D4EB888CD608}" type="presOf" srcId="{B6A5AB95-96CD-4D97-BDA2-C538F14C5FA7}" destId="{418F8A7B-2544-42A1-A380-5E6242009BFB}" srcOrd="0" destOrd="0" presId="urn:microsoft.com/office/officeart/2005/8/layout/vList2"/>
    <dgm:cxn modelId="{AC98A405-C707-4B27-9793-D0D3D47D7B60}" srcId="{F92CBF1A-3823-4494-94A8-E5549BDE144E}" destId="{A5CF85D9-C3B4-4889-9A64-8B106D7E38BD}" srcOrd="6" destOrd="0" parTransId="{592CE892-9014-4DA5-BEC2-E7A1AB68A4DE}" sibTransId="{5CF316DE-809B-4213-B583-397A15790D52}"/>
    <dgm:cxn modelId="{E63F6B13-35E1-4085-8CB3-1149B746CF03}" srcId="{F92CBF1A-3823-4494-94A8-E5549BDE144E}" destId="{0CCBE9BC-AF59-4327-858E-9F0BAE16B860}" srcOrd="9" destOrd="0" parTransId="{2040E698-74D0-47D4-984F-6426BFDB2E49}" sibTransId="{8B86C78F-3E48-4F47-B161-905E3BFC6EC0}"/>
    <dgm:cxn modelId="{FAA4C52E-3272-4A8B-BFCB-9E8177D6B04A}" srcId="{F92CBF1A-3823-4494-94A8-E5549BDE144E}" destId="{1D7CA2AE-8AD4-4452-AFDC-1BBE7F1E5A1A}" srcOrd="4" destOrd="0" parTransId="{F19D0246-42C7-4D35-8C9C-66EC3FBA8C26}" sibTransId="{5F1AC7C6-1D3C-4290-888B-E634E54207E4}"/>
    <dgm:cxn modelId="{5EC1FA34-6A4A-4AE8-85CB-02D938907E4B}" type="presOf" srcId="{7EF93D78-CEA8-4201-B9DC-20623165A540}" destId="{52D1B401-4818-4DDB-8648-21BB2B6D133C}" srcOrd="0" destOrd="1" presId="urn:microsoft.com/office/officeart/2005/8/layout/vList2"/>
    <dgm:cxn modelId="{42FF7D36-A90C-497E-886D-205EDBF2FC2B}" srcId="{B6A5AB95-96CD-4D97-BDA2-C538F14C5FA7}" destId="{88226CC7-F4EB-406B-B19C-3E84A69137C7}" srcOrd="0" destOrd="0" parTransId="{DC3D1873-AFEB-4F0F-BF8C-87B2C3365107}" sibTransId="{F8148897-1843-4017-B532-993D66680519}"/>
    <dgm:cxn modelId="{50D64342-B88C-477A-973D-C9125E38C1B8}" type="presOf" srcId="{4599788E-46A3-42AD-93F0-0E55DCB118A0}" destId="{52D1B401-4818-4DDB-8648-21BB2B6D133C}" srcOrd="0" destOrd="4" presId="urn:microsoft.com/office/officeart/2005/8/layout/vList2"/>
    <dgm:cxn modelId="{D90AD042-2BE7-4C2A-8FB2-0FFA5690C247}" srcId="{F92CBF1A-3823-4494-94A8-E5549BDE144E}" destId="{43708730-D910-4915-B93C-CB5BAA116012}" srcOrd="2" destOrd="0" parTransId="{E20BBCCA-A754-4A48-9254-8847A32A9A81}" sibTransId="{9888C43F-BCF0-4753-8A76-D0D7A9AA0DAB}"/>
    <dgm:cxn modelId="{684EF663-772E-4DB1-A23D-0A61D9D246B9}" type="presOf" srcId="{138C772C-EB38-4062-AA84-28C09F71B26C}" destId="{B997E7BB-B4CF-4E0D-A9DD-AC4F190189F0}" srcOrd="0" destOrd="5" presId="urn:microsoft.com/office/officeart/2005/8/layout/vList2"/>
    <dgm:cxn modelId="{3C240E45-1FA4-4BD1-AEDB-A90F76663588}" type="presOf" srcId="{43708730-D910-4915-B93C-CB5BAA116012}" destId="{B997E7BB-B4CF-4E0D-A9DD-AC4F190189F0}" srcOrd="0" destOrd="2" presId="urn:microsoft.com/office/officeart/2005/8/layout/vList2"/>
    <dgm:cxn modelId="{0741E566-3CCF-4596-BB6B-FC10216BBC8A}" type="presOf" srcId="{C5CA251F-F66F-4DE4-BD55-05784EF1C81E}" destId="{52D1B401-4818-4DDB-8648-21BB2B6D133C}" srcOrd="0" destOrd="2" presId="urn:microsoft.com/office/officeart/2005/8/layout/vList2"/>
    <dgm:cxn modelId="{08C04948-C583-4237-9666-816C5D7F05A8}" type="presOf" srcId="{A5CF85D9-C3B4-4889-9A64-8B106D7E38BD}" destId="{B997E7BB-B4CF-4E0D-A9DD-AC4F190189F0}" srcOrd="0" destOrd="6" presId="urn:microsoft.com/office/officeart/2005/8/layout/vList2"/>
    <dgm:cxn modelId="{86E9524D-7119-4C1D-9EF1-92DDDCB9538B}" type="presOf" srcId="{88226CC7-F4EB-406B-B19C-3E84A69137C7}" destId="{52D1B401-4818-4DDB-8648-21BB2B6D133C}" srcOrd="0" destOrd="0" presId="urn:microsoft.com/office/officeart/2005/8/layout/vList2"/>
    <dgm:cxn modelId="{EA0F334E-0397-41DF-B6B6-C8082D027BFE}" srcId="{B113DA26-8E9C-4A70-B5A6-EF1651627F3A}" destId="{F92CBF1A-3823-4494-94A8-E5549BDE144E}" srcOrd="1" destOrd="0" parTransId="{DEA6C3E2-8604-45A1-B23C-58B55BC21C7F}" sibTransId="{9EC555C4-947A-4F42-AD6D-3A7E7B8A947F}"/>
    <dgm:cxn modelId="{BCD36E6E-FC81-4522-A212-52089FC65ED2}" srcId="{F92CBF1A-3823-4494-94A8-E5549BDE144E}" destId="{FFD191EC-E6E6-4296-B2A8-03E3AE8D9104}" srcOrd="10" destOrd="0" parTransId="{AD45C4CD-396F-4BAA-AD14-2D85086FD037}" sibTransId="{23207D34-9F91-4840-9E2E-D0747EB678F4}"/>
    <dgm:cxn modelId="{EA79F853-F94C-4D87-820C-AB7A4C9D6161}" srcId="{F92CBF1A-3823-4494-94A8-E5549BDE144E}" destId="{D80413C9-53DA-4433-9B5A-27164FA23D0F}" srcOrd="0" destOrd="0" parTransId="{F21AE3E4-8C83-4F76-B7DF-8B2068051BF2}" sibTransId="{F18E6D3C-F7BB-407B-98D4-2D4841D52478}"/>
    <dgm:cxn modelId="{71E7BA76-974B-4BDC-8D21-2CC734CF4F04}" srcId="{B6A5AB95-96CD-4D97-BDA2-C538F14C5FA7}" destId="{7EF93D78-CEA8-4201-B9DC-20623165A540}" srcOrd="1" destOrd="0" parTransId="{434C349D-4C48-4436-90AB-6664E31C5FB9}" sibTransId="{9483C2CA-A483-4D2B-ABA7-0F463565705C}"/>
    <dgm:cxn modelId="{BDF72C79-9BCC-4007-A4C6-F828976E283E}" srcId="{F92CBF1A-3823-4494-94A8-E5549BDE144E}" destId="{138C772C-EB38-4062-AA84-28C09F71B26C}" srcOrd="5" destOrd="0" parTransId="{6BCC171E-0C22-402B-98F7-8426A750CF98}" sibTransId="{5EE769BB-0B8D-435A-A900-1A225E8BA20C}"/>
    <dgm:cxn modelId="{10A49059-53CF-475B-9902-CE687B278FA4}" type="presOf" srcId="{1B3BAD1E-6ADA-431B-8EA8-8A246C0827DA}" destId="{A5681070-EBA5-4C07-A8AA-D3A06A7EC59A}" srcOrd="0" destOrd="0" presId="urn:microsoft.com/office/officeart/2005/8/layout/vList2"/>
    <dgm:cxn modelId="{50AD2783-8A69-4451-B3AA-5A5C71C9AC40}" type="presOf" srcId="{35FC2D9E-AAA4-4F06-88B1-201AB5ED7F69}" destId="{52D1B401-4818-4DDB-8648-21BB2B6D133C}" srcOrd="0" destOrd="6" presId="urn:microsoft.com/office/officeart/2005/8/layout/vList2"/>
    <dgm:cxn modelId="{B9E4478E-1143-49C4-B566-8DD4BF034D81}" type="presOf" srcId="{D8710D13-5576-4F30-A8D3-D840407FCBAB}" destId="{B997E7BB-B4CF-4E0D-A9DD-AC4F190189F0}" srcOrd="0" destOrd="1" presId="urn:microsoft.com/office/officeart/2005/8/layout/vList2"/>
    <dgm:cxn modelId="{77650F92-5C5C-43CE-83C1-68E5CF49A76E}" type="presOf" srcId="{F92CBF1A-3823-4494-94A8-E5549BDE144E}" destId="{CD973583-4DB3-4239-B4EA-03212957FD08}" srcOrd="0" destOrd="0" presId="urn:microsoft.com/office/officeart/2005/8/layout/vList2"/>
    <dgm:cxn modelId="{519A979B-F725-4F96-A260-70621050374E}" srcId="{B6A5AB95-96CD-4D97-BDA2-C538F14C5FA7}" destId="{8A51B690-CB09-432C-ADB9-0E379BF68928}" srcOrd="5" destOrd="0" parTransId="{B0B24BE7-61D3-4C18-A725-EFD544CC29CA}" sibTransId="{6E1F46F1-1A3F-4D04-BF43-C36A2FB15B72}"/>
    <dgm:cxn modelId="{437C8FA1-8635-4B76-B563-A6BABFF50416}" type="presOf" srcId="{BA4E376A-9B16-445A-BF43-1323A1D22F72}" destId="{B997E7BB-B4CF-4E0D-A9DD-AC4F190189F0}" srcOrd="0" destOrd="3" presId="urn:microsoft.com/office/officeart/2005/8/layout/vList2"/>
    <dgm:cxn modelId="{5AD028A2-2393-4738-983B-AAA2B5AF4F4E}" type="presOf" srcId="{8A51B690-CB09-432C-ADB9-0E379BF68928}" destId="{52D1B401-4818-4DDB-8648-21BB2B6D133C}" srcOrd="0" destOrd="5" presId="urn:microsoft.com/office/officeart/2005/8/layout/vList2"/>
    <dgm:cxn modelId="{7E0D8DA6-57E9-4C08-9B9A-B7CB077715D6}" srcId="{B6A5AB95-96CD-4D97-BDA2-C538F14C5FA7}" destId="{B5F51AA3-F34A-4118-9F61-37377A77765B}" srcOrd="3" destOrd="0" parTransId="{517391E3-7AB6-4ED3-850D-57B8429C31B1}" sibTransId="{F829E1BC-994B-42BE-8392-82CB9EDB2898}"/>
    <dgm:cxn modelId="{DC6950A7-050A-40A8-BB45-5712200C40A0}" type="presOf" srcId="{D80413C9-53DA-4433-9B5A-27164FA23D0F}" destId="{B997E7BB-B4CF-4E0D-A9DD-AC4F190189F0}" srcOrd="0" destOrd="0" presId="urn:microsoft.com/office/officeart/2005/8/layout/vList2"/>
    <dgm:cxn modelId="{051065B8-E7AC-4ABC-A1BD-1AC2A155C0FD}" type="presOf" srcId="{B5F51AA3-F34A-4118-9F61-37377A77765B}" destId="{52D1B401-4818-4DDB-8648-21BB2B6D133C}" srcOrd="0" destOrd="3" presId="urn:microsoft.com/office/officeart/2005/8/layout/vList2"/>
    <dgm:cxn modelId="{6FEAA3B8-17DF-4B5A-99D5-D6EF229BB8DC}" type="presOf" srcId="{1D7CA2AE-8AD4-4452-AFDC-1BBE7F1E5A1A}" destId="{B997E7BB-B4CF-4E0D-A9DD-AC4F190189F0}" srcOrd="0" destOrd="4" presId="urn:microsoft.com/office/officeart/2005/8/layout/vList2"/>
    <dgm:cxn modelId="{F1011DBD-D992-42A3-8EB7-12DEDB2D9499}" srcId="{F92CBF1A-3823-4494-94A8-E5549BDE144E}" destId="{BA4E376A-9B16-445A-BF43-1323A1D22F72}" srcOrd="3" destOrd="0" parTransId="{0B6F5340-3189-4494-A445-AF8AAA691EEC}" sibTransId="{843ED452-0F2B-40C8-BAA6-EF4A329D7B07}"/>
    <dgm:cxn modelId="{B2C2D4BE-F4CD-4D53-A477-2F3A3451CA9D}" srcId="{B6A5AB95-96CD-4D97-BDA2-C538F14C5FA7}" destId="{4599788E-46A3-42AD-93F0-0E55DCB118A0}" srcOrd="4" destOrd="0" parTransId="{12307FA1-311F-4D99-BE1C-C79C22757BC2}" sibTransId="{426EEEB9-43C9-4B8C-B847-372C5C3BC3F4}"/>
    <dgm:cxn modelId="{23CC77C1-192B-43BE-8B70-CA0C48FF712E}" type="presOf" srcId="{79261488-038A-4247-926F-551D56DAD235}" destId="{B997E7BB-B4CF-4E0D-A9DD-AC4F190189F0}" srcOrd="0" destOrd="7" presId="urn:microsoft.com/office/officeart/2005/8/layout/vList2"/>
    <dgm:cxn modelId="{396F14C9-EED0-410E-B242-700C4231755B}" srcId="{B113DA26-8E9C-4A70-B5A6-EF1651627F3A}" destId="{1B3BAD1E-6ADA-431B-8EA8-8A246C0827DA}" srcOrd="0" destOrd="0" parTransId="{018AE70D-31B1-44C8-853A-3B252C9E7C79}" sibTransId="{78D569F1-0ECB-422E-9E71-0890EAC062DF}"/>
    <dgm:cxn modelId="{F5C03DD0-B69E-4396-8F3D-69092F4FF2FF}" srcId="{B113DA26-8E9C-4A70-B5A6-EF1651627F3A}" destId="{B6A5AB95-96CD-4D97-BDA2-C538F14C5FA7}" srcOrd="2" destOrd="0" parTransId="{2AD46A0A-DEDF-4D68-AF10-65B3D2674696}" sibTransId="{7B5EC77A-1683-44B1-9521-3ACE676327D9}"/>
    <dgm:cxn modelId="{5048DFD5-C89C-430A-AF4D-7E2D6D73CB98}" srcId="{B6A5AB95-96CD-4D97-BDA2-C538F14C5FA7}" destId="{C5CA251F-F66F-4DE4-BD55-05784EF1C81E}" srcOrd="2" destOrd="0" parTransId="{4805702E-65F6-43A7-AE5E-2501C6F844B5}" sibTransId="{08AB8A7C-0804-4E02-BE9A-1B442D88D0EE}"/>
    <dgm:cxn modelId="{6437BCD9-5F29-4732-A6ED-B56047437C0A}" type="presOf" srcId="{0CCBE9BC-AF59-4327-858E-9F0BAE16B860}" destId="{B997E7BB-B4CF-4E0D-A9DD-AC4F190189F0}" srcOrd="0" destOrd="9" presId="urn:microsoft.com/office/officeart/2005/8/layout/vList2"/>
    <dgm:cxn modelId="{7D67D3DD-7964-4814-881B-567DC8864A8E}" srcId="{F92CBF1A-3823-4494-94A8-E5549BDE144E}" destId="{EB98FC85-95AD-4308-B1DD-E8B05084AC6F}" srcOrd="8" destOrd="0" parTransId="{25F8D0E4-D76B-4D88-A90B-3EE907485B4E}" sibTransId="{C7C9E82D-2CF7-4968-BD8F-519EBD120A32}"/>
    <dgm:cxn modelId="{F9415DDF-37CA-48D1-8DFB-66310489378F}" srcId="{F92CBF1A-3823-4494-94A8-E5549BDE144E}" destId="{79261488-038A-4247-926F-551D56DAD235}" srcOrd="7" destOrd="0" parTransId="{C733EB8B-67D2-4410-B8D4-C022B6FE8629}" sibTransId="{A90D2FB4-CE28-4EDC-95E9-FBC6D925CF80}"/>
    <dgm:cxn modelId="{E752D4E0-CB3E-4A60-BE44-D1BD1FAFD0B2}" type="presOf" srcId="{EB98FC85-95AD-4308-B1DD-E8B05084AC6F}" destId="{B997E7BB-B4CF-4E0D-A9DD-AC4F190189F0}" srcOrd="0" destOrd="8" presId="urn:microsoft.com/office/officeart/2005/8/layout/vList2"/>
    <dgm:cxn modelId="{106DF8EA-94C8-4E33-BB2B-70B8092A1FCA}" srcId="{B6A5AB95-96CD-4D97-BDA2-C538F14C5FA7}" destId="{35FC2D9E-AAA4-4F06-88B1-201AB5ED7F69}" srcOrd="6" destOrd="0" parTransId="{86351699-917F-4ACE-B9D9-F5E0BFA9765E}" sibTransId="{3D21B66A-3E2B-4D2A-BB99-426A7725152E}"/>
    <dgm:cxn modelId="{C5D679F1-5341-40DC-BCF2-66AB0AA024BE}" srcId="{F92CBF1A-3823-4494-94A8-E5549BDE144E}" destId="{D8710D13-5576-4F30-A8D3-D840407FCBAB}" srcOrd="1" destOrd="0" parTransId="{C77213A9-3211-4433-ABBD-AC574B4A10AA}" sibTransId="{9335A16C-C323-41E3-8995-A71CEC9DAC99}"/>
    <dgm:cxn modelId="{375DCEF5-9946-415A-A878-794A62E5EB64}" type="presOf" srcId="{FFD191EC-E6E6-4296-B2A8-03E3AE8D9104}" destId="{B997E7BB-B4CF-4E0D-A9DD-AC4F190189F0}" srcOrd="0" destOrd="10" presId="urn:microsoft.com/office/officeart/2005/8/layout/vList2"/>
    <dgm:cxn modelId="{AC127540-6672-48CE-BAF0-86C402536789}" type="presParOf" srcId="{39676C36-0287-41A6-A57A-68109EAEB3CC}" destId="{A5681070-EBA5-4C07-A8AA-D3A06A7EC59A}" srcOrd="0" destOrd="0" presId="urn:microsoft.com/office/officeart/2005/8/layout/vList2"/>
    <dgm:cxn modelId="{8CCD1C2D-88E2-45DE-BA83-B39B0ECD75EC}" type="presParOf" srcId="{39676C36-0287-41A6-A57A-68109EAEB3CC}" destId="{B2905C38-A438-44C9-9A29-4320053D1E3A}" srcOrd="1" destOrd="0" presId="urn:microsoft.com/office/officeart/2005/8/layout/vList2"/>
    <dgm:cxn modelId="{8C852AE6-2AAF-417F-85AA-0D121B2E47FC}" type="presParOf" srcId="{39676C36-0287-41A6-A57A-68109EAEB3CC}" destId="{CD973583-4DB3-4239-B4EA-03212957FD08}" srcOrd="2" destOrd="0" presId="urn:microsoft.com/office/officeart/2005/8/layout/vList2"/>
    <dgm:cxn modelId="{2BA912ED-78E0-404E-AC0B-C26CDD28E8C3}" type="presParOf" srcId="{39676C36-0287-41A6-A57A-68109EAEB3CC}" destId="{B997E7BB-B4CF-4E0D-A9DD-AC4F190189F0}" srcOrd="3" destOrd="0" presId="urn:microsoft.com/office/officeart/2005/8/layout/vList2"/>
    <dgm:cxn modelId="{05802AF5-9CE7-4CE8-9A44-401F9D89EB6A}" type="presParOf" srcId="{39676C36-0287-41A6-A57A-68109EAEB3CC}" destId="{418F8A7B-2544-42A1-A380-5E6242009BFB}" srcOrd="4" destOrd="0" presId="urn:microsoft.com/office/officeart/2005/8/layout/vList2"/>
    <dgm:cxn modelId="{6CDF2AC5-7142-4B34-997D-5D077E9B4169}" type="presParOf" srcId="{39676C36-0287-41A6-A57A-68109EAEB3CC}" destId="{52D1B401-4818-4DDB-8648-21BB2B6D133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F7779A-BA42-4B25-A906-093F4EC2B5B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nl-BE"/>
        </a:p>
      </dgm:t>
    </dgm:pt>
    <dgm:pt modelId="{DEC0C6F9-78E1-4E5A-894F-DB03DC3BAB44}">
      <dgm:prSet custT="1"/>
      <dgm:spPr/>
      <dgm:t>
        <a:bodyPr/>
        <a:lstStyle/>
        <a:p>
          <a:r>
            <a:rPr lang="nl-BE" sz="1800" b="1" dirty="0" err="1">
              <a:solidFill>
                <a:schemeClr val="tx2"/>
              </a:solidFill>
            </a:rPr>
            <a:t>Convince</a:t>
          </a:r>
          <a:r>
            <a:rPr lang="nl-BE" sz="1800" b="1" dirty="0">
              <a:solidFill>
                <a:schemeClr val="tx2"/>
              </a:solidFill>
            </a:rPr>
            <a:t> </a:t>
          </a:r>
          <a:r>
            <a:rPr lang="nl-BE" sz="1800" b="1" dirty="0" err="1">
              <a:solidFill>
                <a:schemeClr val="tx2"/>
              </a:solidFill>
            </a:rPr>
            <a:t>and</a:t>
          </a:r>
          <a:r>
            <a:rPr lang="nl-BE" sz="1800" b="1" dirty="0">
              <a:solidFill>
                <a:schemeClr val="tx2"/>
              </a:solidFill>
            </a:rPr>
            <a:t> push </a:t>
          </a:r>
          <a:r>
            <a:rPr lang="nl-BE" sz="1800" b="1" dirty="0" err="1">
              <a:solidFill>
                <a:schemeClr val="tx2"/>
              </a:solidFill>
            </a:rPr>
            <a:t>judges</a:t>
          </a:r>
          <a:endParaRPr lang="nl-BE" sz="1800" b="1" dirty="0">
            <a:solidFill>
              <a:schemeClr val="tx2"/>
            </a:solidFill>
          </a:endParaRPr>
        </a:p>
      </dgm:t>
    </dgm:pt>
    <dgm:pt modelId="{F85E3686-F88D-4E92-A4F1-D1B68B0D20A1}" type="parTrans" cxnId="{87244FB5-BD5E-440C-8D9D-4733D5E891EA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2175BB9E-162A-45A7-8C9A-383264B45DC5}" type="sibTrans" cxnId="{87244FB5-BD5E-440C-8D9D-4733D5E891EA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462DF201-F575-41AF-B023-2BD463857C34}">
      <dgm:prSet custT="1"/>
      <dgm:spPr/>
      <dgm:t>
        <a:bodyPr/>
        <a:lstStyle/>
        <a:p>
          <a:r>
            <a:rPr lang="nl-BE" sz="1800" b="1" dirty="0">
              <a:solidFill>
                <a:schemeClr val="tx2"/>
              </a:solidFill>
            </a:rPr>
            <a:t>Monitoring program</a:t>
          </a:r>
          <a:endParaRPr lang="nl-BE" sz="1800" b="1" i="1" dirty="0">
            <a:solidFill>
              <a:schemeClr val="tx2"/>
            </a:solidFill>
          </a:endParaRPr>
        </a:p>
      </dgm:t>
    </dgm:pt>
    <dgm:pt modelId="{C57A32EC-C287-4ABB-9326-399E2FC8CAD5}" type="parTrans" cxnId="{BFA97363-2B9D-46A0-B228-72D2CEBC3D62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1344E05C-A8BD-48BD-993C-60BF346166DC}" type="sibTrans" cxnId="{BFA97363-2B9D-46A0-B228-72D2CEBC3D62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F8FF373B-0128-45DE-9DE8-E25A922EC4E6}">
      <dgm:prSet custT="1"/>
      <dgm:spPr/>
      <dgm:t>
        <a:bodyPr/>
        <a:lstStyle/>
        <a:p>
          <a:r>
            <a:rPr lang="en-US" sz="1800" b="1" dirty="0">
              <a:solidFill>
                <a:schemeClr val="tx2"/>
              </a:solidFill>
            </a:rPr>
            <a:t>Several AI manufacturers: lower prices, different accents like allow rental</a:t>
          </a:r>
          <a:endParaRPr lang="nl-BE" sz="1800" b="1" dirty="0">
            <a:solidFill>
              <a:schemeClr val="tx2"/>
            </a:solidFill>
          </a:endParaRPr>
        </a:p>
      </dgm:t>
    </dgm:pt>
    <dgm:pt modelId="{A0FED646-AFA4-4E3C-B13B-C57DA975A1C9}" type="parTrans" cxnId="{9889B64F-BCE8-4645-95CE-DB84149D3AE1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5F3F9D41-CAD0-46B4-AF82-5729B2C87AE9}" type="sibTrans" cxnId="{9889B64F-BCE8-4645-95CE-DB84149D3AE1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EFFC346B-39BB-4F53-9461-11B117DF7A31}">
      <dgm:prSet custT="1"/>
      <dgm:spPr/>
      <dgm:t>
        <a:bodyPr/>
        <a:lstStyle/>
        <a:p>
          <a:r>
            <a:rPr lang="en-US" sz="1800" b="1" dirty="0">
              <a:solidFill>
                <a:schemeClr val="tx2"/>
              </a:solidFill>
            </a:rPr>
            <a:t>Territorial coverage of service </a:t>
          </a:r>
          <a:r>
            <a:rPr lang="en-US" sz="1800" b="1" dirty="0" err="1">
              <a:solidFill>
                <a:schemeClr val="tx2"/>
              </a:solidFill>
            </a:rPr>
            <a:t>centres</a:t>
          </a:r>
          <a:r>
            <a:rPr lang="en-US" sz="1800" b="1" dirty="0">
              <a:solidFill>
                <a:schemeClr val="tx2"/>
              </a:solidFill>
            </a:rPr>
            <a:t> (2: 33) and monitoring </a:t>
          </a:r>
          <a:r>
            <a:rPr lang="en-US" sz="1800" b="1" dirty="0" err="1">
              <a:solidFill>
                <a:schemeClr val="tx2"/>
              </a:solidFill>
            </a:rPr>
            <a:t>centres</a:t>
          </a:r>
          <a:r>
            <a:rPr lang="en-US" sz="1800" b="1" dirty="0">
              <a:solidFill>
                <a:schemeClr val="tx2"/>
              </a:solidFill>
            </a:rPr>
            <a:t> (4: 74)</a:t>
          </a:r>
          <a:endParaRPr lang="nl-BE" sz="1800" b="1" dirty="0">
            <a:solidFill>
              <a:schemeClr val="tx2"/>
            </a:solidFill>
          </a:endParaRPr>
        </a:p>
      </dgm:t>
    </dgm:pt>
    <dgm:pt modelId="{2BCD4FCB-B8F1-438F-8E51-80478D31370E}" type="parTrans" cxnId="{EB22114D-4BDD-4FB1-AD33-126E973B24CF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E87FC0DC-50C8-4EAA-8F71-5D94DA80BAC0}" type="sibTrans" cxnId="{EB22114D-4BDD-4FB1-AD33-126E973B24CF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D1B548E1-8427-4E37-B799-E8F275BECCD8}">
      <dgm:prSet custT="1"/>
      <dgm:spPr/>
      <dgm:t>
        <a:bodyPr/>
        <a:lstStyle/>
        <a:p>
          <a:r>
            <a:rPr lang="en-US" sz="1800" b="1" dirty="0">
              <a:solidFill>
                <a:schemeClr val="tx2"/>
              </a:solidFill>
            </a:rPr>
            <a:t>A program of 5 years is too long; 1-3 years can cause positive </a:t>
          </a:r>
          <a:r>
            <a:rPr lang="en-US" sz="1800" b="1" dirty="0" err="1">
              <a:solidFill>
                <a:schemeClr val="tx2"/>
              </a:solidFill>
            </a:rPr>
            <a:t>behavorial</a:t>
          </a:r>
          <a:r>
            <a:rPr lang="en-US" sz="1800" b="1" dirty="0">
              <a:solidFill>
                <a:schemeClr val="tx2"/>
              </a:solidFill>
            </a:rPr>
            <a:t> changes</a:t>
          </a:r>
          <a:endParaRPr lang="nl-BE" sz="1800" b="1" dirty="0">
            <a:solidFill>
              <a:schemeClr val="tx2"/>
            </a:solidFill>
          </a:endParaRPr>
        </a:p>
      </dgm:t>
    </dgm:pt>
    <dgm:pt modelId="{5DD7AC13-6699-4817-BEC6-93002E74E8B1}" type="parTrans" cxnId="{51D1CAF3-6C62-4158-A7B4-15174809CD79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6CE0FEAF-3B2F-4191-AFDC-64E37BAA4D24}" type="sibTrans" cxnId="{51D1CAF3-6C62-4158-A7B4-15174809CD79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FE2D65F4-0C7B-4A91-AEB8-52814EB133BB}">
      <dgm:prSet custT="1"/>
      <dgm:spPr/>
      <dgm:t>
        <a:bodyPr/>
        <a:lstStyle/>
        <a:p>
          <a:r>
            <a:rPr lang="en-US" sz="1800" b="1" dirty="0">
              <a:solidFill>
                <a:schemeClr val="tx2"/>
              </a:solidFill>
            </a:rPr>
            <a:t>Keep device after the AI period - helps keeping up good habits (without program)</a:t>
          </a:r>
          <a:endParaRPr lang="nl-BE" sz="1800" b="1" dirty="0">
            <a:solidFill>
              <a:schemeClr val="tx2"/>
            </a:solidFill>
          </a:endParaRPr>
        </a:p>
      </dgm:t>
    </dgm:pt>
    <dgm:pt modelId="{4452ECED-9A60-445F-ADDF-46D748F05643}" type="parTrans" cxnId="{8A244F22-D557-449F-AFA9-E70D799A90BB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CBAC5818-67B8-4A87-BC9C-79A0E7E5CB18}" type="sibTrans" cxnId="{8A244F22-D557-449F-AFA9-E70D799A90BB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08322AA7-C590-41B6-A6E1-89FD9A78377B}">
      <dgm:prSet custT="1"/>
      <dgm:spPr/>
      <dgm:t>
        <a:bodyPr/>
        <a:lstStyle/>
        <a:p>
          <a:r>
            <a:rPr lang="en-US" sz="1800" b="1">
              <a:solidFill>
                <a:schemeClr val="tx2"/>
              </a:solidFill>
            </a:rPr>
            <a:t>Threshold at 0.2 pm (zero tolerance)</a:t>
          </a:r>
          <a:endParaRPr lang="nl-BE" sz="1800" b="1">
            <a:solidFill>
              <a:schemeClr val="tx2"/>
            </a:solidFill>
          </a:endParaRPr>
        </a:p>
      </dgm:t>
    </dgm:pt>
    <dgm:pt modelId="{98F289DD-930D-48A4-9A90-FD22F449ADFA}" type="parTrans" cxnId="{0041A4C9-62DB-47E0-A6A6-8CCA317887BB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C90DD423-4447-4167-907B-0B1A315F48F2}" type="sibTrans" cxnId="{0041A4C9-62DB-47E0-A6A6-8CCA317887BB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25247871-44FA-454D-9539-DB2D14985FD2}">
      <dgm:prSet custT="1"/>
      <dgm:spPr/>
      <dgm:t>
        <a:bodyPr/>
        <a:lstStyle/>
        <a:p>
          <a:r>
            <a:rPr lang="nl-BE" sz="1800" b="1" dirty="0" err="1">
              <a:solidFill>
                <a:schemeClr val="tx2"/>
              </a:solidFill>
            </a:rPr>
            <a:t>Annual</a:t>
          </a:r>
          <a:r>
            <a:rPr lang="nl-BE" sz="1800" b="1" dirty="0">
              <a:solidFill>
                <a:schemeClr val="tx2"/>
              </a:solidFill>
            </a:rPr>
            <a:t> </a:t>
          </a:r>
          <a:r>
            <a:rPr lang="nl-BE" sz="1800" b="1" dirty="0" err="1">
              <a:solidFill>
                <a:schemeClr val="tx2"/>
              </a:solidFill>
            </a:rPr>
            <a:t>verification</a:t>
          </a:r>
          <a:r>
            <a:rPr lang="nl-BE" sz="1800" b="1" dirty="0">
              <a:solidFill>
                <a:schemeClr val="tx2"/>
              </a:solidFill>
            </a:rPr>
            <a:t> of device </a:t>
          </a:r>
          <a:r>
            <a:rPr lang="en-US" sz="1800" b="1" dirty="0">
              <a:solidFill>
                <a:schemeClr val="tx2"/>
              </a:solidFill>
            </a:rPr>
            <a:t>by an accredited body</a:t>
          </a:r>
          <a:r>
            <a:rPr lang="nl-BE" sz="1800" b="1" dirty="0">
              <a:solidFill>
                <a:schemeClr val="tx2"/>
              </a:solidFill>
            </a:rPr>
            <a:t> (</a:t>
          </a:r>
          <a:r>
            <a:rPr lang="en-US" sz="1800" b="1" dirty="0">
              <a:solidFill>
                <a:schemeClr val="tx2"/>
              </a:solidFill>
            </a:rPr>
            <a:t>independency)</a:t>
          </a:r>
          <a:endParaRPr lang="nl-BE" sz="1800" b="1" dirty="0">
            <a:solidFill>
              <a:schemeClr val="tx2"/>
            </a:solidFill>
          </a:endParaRPr>
        </a:p>
      </dgm:t>
    </dgm:pt>
    <dgm:pt modelId="{A39B1628-FEDF-4E87-BFB3-4AFBCA5B3099}" type="parTrans" cxnId="{31E56715-4EEC-4C1F-80E9-746831D1D080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0E248878-F046-49B1-B0B9-2B97703023AE}" type="sibTrans" cxnId="{31E56715-4EEC-4C1F-80E9-746831D1D080}">
      <dgm:prSet/>
      <dgm:spPr/>
      <dgm:t>
        <a:bodyPr/>
        <a:lstStyle/>
        <a:p>
          <a:endParaRPr lang="nl-BE">
            <a:solidFill>
              <a:schemeClr val="tx2"/>
            </a:solidFill>
          </a:endParaRPr>
        </a:p>
      </dgm:t>
    </dgm:pt>
    <dgm:pt modelId="{9BD2F0DD-DC56-4CC7-8F33-7FCA583BC88F}" type="pres">
      <dgm:prSet presAssocID="{88F7779A-BA42-4B25-A906-093F4EC2B5BE}" presName="linear" presStyleCnt="0">
        <dgm:presLayoutVars>
          <dgm:animLvl val="lvl"/>
          <dgm:resizeHandles val="exact"/>
        </dgm:presLayoutVars>
      </dgm:prSet>
      <dgm:spPr/>
    </dgm:pt>
    <dgm:pt modelId="{0D3A0771-303A-40D6-9F19-B5B7B347C0F5}" type="pres">
      <dgm:prSet presAssocID="{DEC0C6F9-78E1-4E5A-894F-DB03DC3BAB44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BD1A3C3B-AD51-4138-A43D-41503E72E274}" type="pres">
      <dgm:prSet presAssocID="{2175BB9E-162A-45A7-8C9A-383264B45DC5}" presName="spacer" presStyleCnt="0"/>
      <dgm:spPr/>
    </dgm:pt>
    <dgm:pt modelId="{A27B13C4-FDCE-4EB0-A9CE-E401E7CC6CB6}" type="pres">
      <dgm:prSet presAssocID="{462DF201-F575-41AF-B023-2BD463857C34}" presName="parentText" presStyleLbl="node1" presStyleIdx="1" presStyleCnt="8" custLinFactNeighborX="-1498" custLinFactNeighborY="-13186">
        <dgm:presLayoutVars>
          <dgm:chMax val="0"/>
          <dgm:bulletEnabled val="1"/>
        </dgm:presLayoutVars>
      </dgm:prSet>
      <dgm:spPr/>
    </dgm:pt>
    <dgm:pt modelId="{F1258628-481C-455E-8B7B-8BBAFF12EFF5}" type="pres">
      <dgm:prSet presAssocID="{1344E05C-A8BD-48BD-993C-60BF346166DC}" presName="spacer" presStyleCnt="0"/>
      <dgm:spPr/>
    </dgm:pt>
    <dgm:pt modelId="{4E31C0F0-03C4-4E38-A942-D5C0204968BC}" type="pres">
      <dgm:prSet presAssocID="{25247871-44FA-454D-9539-DB2D14985FD2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2538DC3D-9114-46EC-B9F3-A0BC81B48E4C}" type="pres">
      <dgm:prSet presAssocID="{0E248878-F046-49B1-B0B9-2B97703023AE}" presName="spacer" presStyleCnt="0"/>
      <dgm:spPr/>
    </dgm:pt>
    <dgm:pt modelId="{A2C543C9-F976-4C8C-B51B-3433BD9CE540}" type="pres">
      <dgm:prSet presAssocID="{F8FF373B-0128-45DE-9DE8-E25A922EC4E6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4FE0912D-2B31-48D1-A2D6-DAC64804C59F}" type="pres">
      <dgm:prSet presAssocID="{5F3F9D41-CAD0-46B4-AF82-5729B2C87AE9}" presName="spacer" presStyleCnt="0"/>
      <dgm:spPr/>
    </dgm:pt>
    <dgm:pt modelId="{F47B4978-1446-43AF-A17C-4A894D0384CA}" type="pres">
      <dgm:prSet presAssocID="{EFFC346B-39BB-4F53-9461-11B117DF7A31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5E20FEAF-50B0-43B6-AE10-7110C2783877}" type="pres">
      <dgm:prSet presAssocID="{E87FC0DC-50C8-4EAA-8F71-5D94DA80BAC0}" presName="spacer" presStyleCnt="0"/>
      <dgm:spPr/>
    </dgm:pt>
    <dgm:pt modelId="{8E59A018-BD03-449B-90EF-58BDE676294B}" type="pres">
      <dgm:prSet presAssocID="{D1B548E1-8427-4E37-B799-E8F275BECCD8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566471E8-45B5-4BCC-8C3E-9D9AD8DDF8BF}" type="pres">
      <dgm:prSet presAssocID="{6CE0FEAF-3B2F-4191-AFDC-64E37BAA4D24}" presName="spacer" presStyleCnt="0"/>
      <dgm:spPr/>
    </dgm:pt>
    <dgm:pt modelId="{61A0B6BE-6497-4D9D-820C-594A2A9A5899}" type="pres">
      <dgm:prSet presAssocID="{FE2D65F4-0C7B-4A91-AEB8-52814EB133BB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818D5DB3-C4B3-44EC-8EE0-6802FAD3CBE8}" type="pres">
      <dgm:prSet presAssocID="{CBAC5818-67B8-4A87-BC9C-79A0E7E5CB18}" presName="spacer" presStyleCnt="0"/>
      <dgm:spPr/>
    </dgm:pt>
    <dgm:pt modelId="{0ADEB08A-E66F-4A7B-8683-37958F3BF5FF}" type="pres">
      <dgm:prSet presAssocID="{08322AA7-C590-41B6-A6E1-89FD9A78377B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31E56715-4EEC-4C1F-80E9-746831D1D080}" srcId="{88F7779A-BA42-4B25-A906-093F4EC2B5BE}" destId="{25247871-44FA-454D-9539-DB2D14985FD2}" srcOrd="2" destOrd="0" parTransId="{A39B1628-FEDF-4E87-BFB3-4AFBCA5B3099}" sibTransId="{0E248878-F046-49B1-B0B9-2B97703023AE}"/>
    <dgm:cxn modelId="{8A244F22-D557-449F-AFA9-E70D799A90BB}" srcId="{88F7779A-BA42-4B25-A906-093F4EC2B5BE}" destId="{FE2D65F4-0C7B-4A91-AEB8-52814EB133BB}" srcOrd="6" destOrd="0" parTransId="{4452ECED-9A60-445F-ADDF-46D748F05643}" sibTransId="{CBAC5818-67B8-4A87-BC9C-79A0E7E5CB18}"/>
    <dgm:cxn modelId="{BFA97363-2B9D-46A0-B228-72D2CEBC3D62}" srcId="{88F7779A-BA42-4B25-A906-093F4EC2B5BE}" destId="{462DF201-F575-41AF-B023-2BD463857C34}" srcOrd="1" destOrd="0" parTransId="{C57A32EC-C287-4ABB-9326-399E2FC8CAD5}" sibTransId="{1344E05C-A8BD-48BD-993C-60BF346166DC}"/>
    <dgm:cxn modelId="{DF2F6647-6F6A-43A4-ABEB-4087797FE37D}" type="presOf" srcId="{462DF201-F575-41AF-B023-2BD463857C34}" destId="{A27B13C4-FDCE-4EB0-A9CE-E401E7CC6CB6}" srcOrd="0" destOrd="0" presId="urn:microsoft.com/office/officeart/2005/8/layout/vList2"/>
    <dgm:cxn modelId="{EB22114D-4BDD-4FB1-AD33-126E973B24CF}" srcId="{88F7779A-BA42-4B25-A906-093F4EC2B5BE}" destId="{EFFC346B-39BB-4F53-9461-11B117DF7A31}" srcOrd="4" destOrd="0" parTransId="{2BCD4FCB-B8F1-438F-8E51-80478D31370E}" sibTransId="{E87FC0DC-50C8-4EAA-8F71-5D94DA80BAC0}"/>
    <dgm:cxn modelId="{9889B64F-BCE8-4645-95CE-DB84149D3AE1}" srcId="{88F7779A-BA42-4B25-A906-093F4EC2B5BE}" destId="{F8FF373B-0128-45DE-9DE8-E25A922EC4E6}" srcOrd="3" destOrd="0" parTransId="{A0FED646-AFA4-4E3C-B13B-C57DA975A1C9}" sibTransId="{5F3F9D41-CAD0-46B4-AF82-5729B2C87AE9}"/>
    <dgm:cxn modelId="{98AFB686-FA7F-4154-A8C0-B258874BDC27}" type="presOf" srcId="{D1B548E1-8427-4E37-B799-E8F275BECCD8}" destId="{8E59A018-BD03-449B-90EF-58BDE676294B}" srcOrd="0" destOrd="0" presId="urn:microsoft.com/office/officeart/2005/8/layout/vList2"/>
    <dgm:cxn modelId="{152BE58B-2B46-4BF7-827B-93FFFBE9B244}" type="presOf" srcId="{08322AA7-C590-41B6-A6E1-89FD9A78377B}" destId="{0ADEB08A-E66F-4A7B-8683-37958F3BF5FF}" srcOrd="0" destOrd="0" presId="urn:microsoft.com/office/officeart/2005/8/layout/vList2"/>
    <dgm:cxn modelId="{61DD598C-00AB-4593-BF85-9F41DFBBF20F}" type="presOf" srcId="{EFFC346B-39BB-4F53-9461-11B117DF7A31}" destId="{F47B4978-1446-43AF-A17C-4A894D0384CA}" srcOrd="0" destOrd="0" presId="urn:microsoft.com/office/officeart/2005/8/layout/vList2"/>
    <dgm:cxn modelId="{EB463D99-D638-4E44-8897-7B272FBFA4E4}" type="presOf" srcId="{F8FF373B-0128-45DE-9DE8-E25A922EC4E6}" destId="{A2C543C9-F976-4C8C-B51B-3433BD9CE540}" srcOrd="0" destOrd="0" presId="urn:microsoft.com/office/officeart/2005/8/layout/vList2"/>
    <dgm:cxn modelId="{15CA3BAC-C2AE-4448-BECD-025687B9FA29}" type="presOf" srcId="{88F7779A-BA42-4B25-A906-093F4EC2B5BE}" destId="{9BD2F0DD-DC56-4CC7-8F33-7FCA583BC88F}" srcOrd="0" destOrd="0" presId="urn:microsoft.com/office/officeart/2005/8/layout/vList2"/>
    <dgm:cxn modelId="{87244FB5-BD5E-440C-8D9D-4733D5E891EA}" srcId="{88F7779A-BA42-4B25-A906-093F4EC2B5BE}" destId="{DEC0C6F9-78E1-4E5A-894F-DB03DC3BAB44}" srcOrd="0" destOrd="0" parTransId="{F85E3686-F88D-4E92-A4F1-D1B68B0D20A1}" sibTransId="{2175BB9E-162A-45A7-8C9A-383264B45DC5}"/>
    <dgm:cxn modelId="{AB4C0BC1-0EC4-4672-959B-D65F952F5C4A}" type="presOf" srcId="{DEC0C6F9-78E1-4E5A-894F-DB03DC3BAB44}" destId="{0D3A0771-303A-40D6-9F19-B5B7B347C0F5}" srcOrd="0" destOrd="0" presId="urn:microsoft.com/office/officeart/2005/8/layout/vList2"/>
    <dgm:cxn modelId="{EADD61C4-A07A-4E42-B472-C1EED7631E72}" type="presOf" srcId="{25247871-44FA-454D-9539-DB2D14985FD2}" destId="{4E31C0F0-03C4-4E38-A942-D5C0204968BC}" srcOrd="0" destOrd="0" presId="urn:microsoft.com/office/officeart/2005/8/layout/vList2"/>
    <dgm:cxn modelId="{0041A4C9-62DB-47E0-A6A6-8CCA317887BB}" srcId="{88F7779A-BA42-4B25-A906-093F4EC2B5BE}" destId="{08322AA7-C590-41B6-A6E1-89FD9A78377B}" srcOrd="7" destOrd="0" parTransId="{98F289DD-930D-48A4-9A90-FD22F449ADFA}" sibTransId="{C90DD423-4447-4167-907B-0B1A315F48F2}"/>
    <dgm:cxn modelId="{3B261EE7-9D9C-4B64-8081-571F7782EF06}" type="presOf" srcId="{FE2D65F4-0C7B-4A91-AEB8-52814EB133BB}" destId="{61A0B6BE-6497-4D9D-820C-594A2A9A5899}" srcOrd="0" destOrd="0" presId="urn:microsoft.com/office/officeart/2005/8/layout/vList2"/>
    <dgm:cxn modelId="{51D1CAF3-6C62-4158-A7B4-15174809CD79}" srcId="{88F7779A-BA42-4B25-A906-093F4EC2B5BE}" destId="{D1B548E1-8427-4E37-B799-E8F275BECCD8}" srcOrd="5" destOrd="0" parTransId="{5DD7AC13-6699-4817-BEC6-93002E74E8B1}" sibTransId="{6CE0FEAF-3B2F-4191-AFDC-64E37BAA4D24}"/>
    <dgm:cxn modelId="{665D2D85-E452-4341-B765-7F0092E0E494}" type="presParOf" srcId="{9BD2F0DD-DC56-4CC7-8F33-7FCA583BC88F}" destId="{0D3A0771-303A-40D6-9F19-B5B7B347C0F5}" srcOrd="0" destOrd="0" presId="urn:microsoft.com/office/officeart/2005/8/layout/vList2"/>
    <dgm:cxn modelId="{D6988763-9302-4760-8F00-1EA7D658D8CC}" type="presParOf" srcId="{9BD2F0DD-DC56-4CC7-8F33-7FCA583BC88F}" destId="{BD1A3C3B-AD51-4138-A43D-41503E72E274}" srcOrd="1" destOrd="0" presId="urn:microsoft.com/office/officeart/2005/8/layout/vList2"/>
    <dgm:cxn modelId="{CECAEB10-9C12-4C10-B65E-E67EF79EE2CA}" type="presParOf" srcId="{9BD2F0DD-DC56-4CC7-8F33-7FCA583BC88F}" destId="{A27B13C4-FDCE-4EB0-A9CE-E401E7CC6CB6}" srcOrd="2" destOrd="0" presId="urn:microsoft.com/office/officeart/2005/8/layout/vList2"/>
    <dgm:cxn modelId="{0DEB6D5B-B042-4743-8A05-E807C1845194}" type="presParOf" srcId="{9BD2F0DD-DC56-4CC7-8F33-7FCA583BC88F}" destId="{F1258628-481C-455E-8B7B-8BBAFF12EFF5}" srcOrd="3" destOrd="0" presId="urn:microsoft.com/office/officeart/2005/8/layout/vList2"/>
    <dgm:cxn modelId="{7E863376-8810-4407-ADA4-D62E71D1D549}" type="presParOf" srcId="{9BD2F0DD-DC56-4CC7-8F33-7FCA583BC88F}" destId="{4E31C0F0-03C4-4E38-A942-D5C0204968BC}" srcOrd="4" destOrd="0" presId="urn:microsoft.com/office/officeart/2005/8/layout/vList2"/>
    <dgm:cxn modelId="{D262E9F2-3175-41EA-BEFD-9712C3BD9277}" type="presParOf" srcId="{9BD2F0DD-DC56-4CC7-8F33-7FCA583BC88F}" destId="{2538DC3D-9114-46EC-B9F3-A0BC81B48E4C}" srcOrd="5" destOrd="0" presId="urn:microsoft.com/office/officeart/2005/8/layout/vList2"/>
    <dgm:cxn modelId="{BD0F12A8-DAD7-4321-A0E0-8532CEBFBEAA}" type="presParOf" srcId="{9BD2F0DD-DC56-4CC7-8F33-7FCA583BC88F}" destId="{A2C543C9-F976-4C8C-B51B-3433BD9CE540}" srcOrd="6" destOrd="0" presId="urn:microsoft.com/office/officeart/2005/8/layout/vList2"/>
    <dgm:cxn modelId="{007A59E9-ABFD-4689-BDC1-1D972746391A}" type="presParOf" srcId="{9BD2F0DD-DC56-4CC7-8F33-7FCA583BC88F}" destId="{4FE0912D-2B31-48D1-A2D6-DAC64804C59F}" srcOrd="7" destOrd="0" presId="urn:microsoft.com/office/officeart/2005/8/layout/vList2"/>
    <dgm:cxn modelId="{87D55823-BAE8-4813-BC6C-16805041E2C1}" type="presParOf" srcId="{9BD2F0DD-DC56-4CC7-8F33-7FCA583BC88F}" destId="{F47B4978-1446-43AF-A17C-4A894D0384CA}" srcOrd="8" destOrd="0" presId="urn:microsoft.com/office/officeart/2005/8/layout/vList2"/>
    <dgm:cxn modelId="{12D4EB5F-34AD-431F-A400-B495FC2404CD}" type="presParOf" srcId="{9BD2F0DD-DC56-4CC7-8F33-7FCA583BC88F}" destId="{5E20FEAF-50B0-43B6-AE10-7110C2783877}" srcOrd="9" destOrd="0" presId="urn:microsoft.com/office/officeart/2005/8/layout/vList2"/>
    <dgm:cxn modelId="{711739A7-E1A1-4B2E-85D7-D86A0289F51D}" type="presParOf" srcId="{9BD2F0DD-DC56-4CC7-8F33-7FCA583BC88F}" destId="{8E59A018-BD03-449B-90EF-58BDE676294B}" srcOrd="10" destOrd="0" presId="urn:microsoft.com/office/officeart/2005/8/layout/vList2"/>
    <dgm:cxn modelId="{9D1B08E9-5D83-45B3-80DE-10683657920F}" type="presParOf" srcId="{9BD2F0DD-DC56-4CC7-8F33-7FCA583BC88F}" destId="{566471E8-45B5-4BCC-8C3E-9D9AD8DDF8BF}" srcOrd="11" destOrd="0" presId="urn:microsoft.com/office/officeart/2005/8/layout/vList2"/>
    <dgm:cxn modelId="{6CB59D81-D3C0-4F69-A135-EABC492E1D42}" type="presParOf" srcId="{9BD2F0DD-DC56-4CC7-8F33-7FCA583BC88F}" destId="{61A0B6BE-6497-4D9D-820C-594A2A9A5899}" srcOrd="12" destOrd="0" presId="urn:microsoft.com/office/officeart/2005/8/layout/vList2"/>
    <dgm:cxn modelId="{ACF066CE-DA45-4F0D-85AC-665481739C2F}" type="presParOf" srcId="{9BD2F0DD-DC56-4CC7-8F33-7FCA583BC88F}" destId="{818D5DB3-C4B3-44EC-8EE0-6802FAD3CBE8}" srcOrd="13" destOrd="0" presId="urn:microsoft.com/office/officeart/2005/8/layout/vList2"/>
    <dgm:cxn modelId="{0D6C72BD-AF8D-435F-96CA-0547A2DFB133}" type="presParOf" srcId="{9BD2F0DD-DC56-4CC7-8F33-7FCA583BC88F}" destId="{0ADEB08A-E66F-4A7B-8683-37958F3BF5FF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27335E2-3296-422C-817D-EB0E1DB69C5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nl-BE"/>
        </a:p>
      </dgm:t>
    </dgm:pt>
    <dgm:pt modelId="{A1C27E71-B7CF-405C-8AEF-F33DF37775C4}">
      <dgm:prSet custT="1"/>
      <dgm:spPr/>
      <dgm:t>
        <a:bodyPr/>
        <a:lstStyle/>
        <a:p>
          <a:r>
            <a:rPr lang="nl-BE" sz="2000" dirty="0"/>
            <a:t>- Time gap </a:t>
          </a:r>
          <a:r>
            <a:rPr lang="nl-BE" sz="2000" dirty="0" err="1"/>
            <a:t>between</a:t>
          </a:r>
          <a:r>
            <a:rPr lang="nl-BE" sz="2000" dirty="0"/>
            <a:t> </a:t>
          </a:r>
          <a:r>
            <a:rPr lang="nl-BE" sz="2000" dirty="0" err="1"/>
            <a:t>offence</a:t>
          </a:r>
          <a:r>
            <a:rPr lang="nl-BE" sz="2000" dirty="0"/>
            <a:t> </a:t>
          </a:r>
          <a:r>
            <a:rPr lang="nl-BE" sz="2000" dirty="0" err="1"/>
            <a:t>and</a:t>
          </a:r>
          <a:r>
            <a:rPr lang="nl-BE" sz="2000" dirty="0"/>
            <a:t> </a:t>
          </a:r>
          <a:r>
            <a:rPr lang="nl-BE" sz="2000" dirty="0" err="1"/>
            <a:t>sanction</a:t>
          </a:r>
          <a:r>
            <a:rPr lang="nl-BE" sz="2000" dirty="0"/>
            <a:t>: 12 </a:t>
          </a:r>
          <a:r>
            <a:rPr lang="nl-BE" sz="2000" dirty="0" err="1"/>
            <a:t>to</a:t>
          </a:r>
          <a:r>
            <a:rPr lang="nl-BE" sz="2000" dirty="0"/>
            <a:t> 18 </a:t>
          </a:r>
          <a:r>
            <a:rPr lang="nl-BE" sz="2000" dirty="0" err="1"/>
            <a:t>months</a:t>
          </a:r>
          <a:endParaRPr lang="nl-BE" sz="2000" dirty="0"/>
        </a:p>
      </dgm:t>
    </dgm:pt>
    <dgm:pt modelId="{17F303B8-F506-463B-A512-8690DF697627}" type="parTrans" cxnId="{3D5FE03C-F63D-4E14-B97B-D4DB8059340E}">
      <dgm:prSet/>
      <dgm:spPr/>
      <dgm:t>
        <a:bodyPr/>
        <a:lstStyle/>
        <a:p>
          <a:endParaRPr lang="nl-BE"/>
        </a:p>
      </dgm:t>
    </dgm:pt>
    <dgm:pt modelId="{71E3EC26-570E-4C7A-A949-64F30CD61536}" type="sibTrans" cxnId="{3D5FE03C-F63D-4E14-B97B-D4DB8059340E}">
      <dgm:prSet/>
      <dgm:spPr/>
      <dgm:t>
        <a:bodyPr/>
        <a:lstStyle/>
        <a:p>
          <a:endParaRPr lang="nl-BE"/>
        </a:p>
      </dgm:t>
    </dgm:pt>
    <dgm:pt modelId="{F692856F-1ADD-4B8F-A9C0-4A6A278ACA64}">
      <dgm:prSet custT="1"/>
      <dgm:spPr/>
      <dgm:t>
        <a:bodyPr/>
        <a:lstStyle/>
        <a:p>
          <a:r>
            <a:rPr lang="nl-BE" sz="2000" dirty="0"/>
            <a:t>- Alcohol </a:t>
          </a:r>
          <a:r>
            <a:rPr lang="nl-BE" sz="2000" dirty="0" err="1"/>
            <a:t>dependency</a:t>
          </a:r>
          <a:r>
            <a:rPr lang="nl-BE" sz="2000" dirty="0"/>
            <a:t> or </a:t>
          </a:r>
          <a:r>
            <a:rPr lang="nl-BE" sz="2000" dirty="0" err="1"/>
            <a:t>not</a:t>
          </a:r>
          <a:r>
            <a:rPr lang="nl-BE" sz="2000" dirty="0"/>
            <a:t> (</a:t>
          </a:r>
          <a:r>
            <a:rPr lang="nl-BE" sz="2000" dirty="0" err="1"/>
            <a:t>driving</a:t>
          </a:r>
          <a:r>
            <a:rPr lang="nl-BE" sz="2000" dirty="0"/>
            <a:t> ban for </a:t>
          </a:r>
          <a:r>
            <a:rPr lang="nl-BE" sz="2000" dirty="0" err="1"/>
            <a:t>incapacity</a:t>
          </a:r>
          <a:r>
            <a:rPr lang="nl-BE" sz="2000" dirty="0"/>
            <a:t> versus AI)? </a:t>
          </a:r>
        </a:p>
        <a:p>
          <a:r>
            <a:rPr lang="nl-BE" sz="2000" dirty="0"/>
            <a:t>No standard </a:t>
          </a:r>
          <a:r>
            <a:rPr lang="nl-BE" sz="2000" dirty="0" err="1"/>
            <a:t>medical</a:t>
          </a:r>
          <a:r>
            <a:rPr lang="nl-BE" sz="2000" dirty="0"/>
            <a:t> check</a:t>
          </a:r>
        </a:p>
      </dgm:t>
    </dgm:pt>
    <dgm:pt modelId="{7A97391A-8D3D-4C69-A570-4D402BCC1EC9}" type="parTrans" cxnId="{BC676CBB-5D86-4C05-9E3D-C794801705A6}">
      <dgm:prSet/>
      <dgm:spPr/>
      <dgm:t>
        <a:bodyPr/>
        <a:lstStyle/>
        <a:p>
          <a:endParaRPr lang="nl-BE"/>
        </a:p>
      </dgm:t>
    </dgm:pt>
    <dgm:pt modelId="{EA7FB751-10E7-419E-8130-C24787BE0C6E}" type="sibTrans" cxnId="{BC676CBB-5D86-4C05-9E3D-C794801705A6}">
      <dgm:prSet/>
      <dgm:spPr/>
      <dgm:t>
        <a:bodyPr/>
        <a:lstStyle/>
        <a:p>
          <a:endParaRPr lang="nl-BE"/>
        </a:p>
      </dgm:t>
    </dgm:pt>
    <dgm:pt modelId="{7E4377BE-A216-4E6F-9B15-6544DEB7B580}">
      <dgm:prSet custT="1"/>
      <dgm:spPr/>
      <dgm:t>
        <a:bodyPr/>
        <a:lstStyle/>
        <a:p>
          <a:r>
            <a:rPr lang="nl-BE" sz="2000" dirty="0"/>
            <a:t>- </a:t>
          </a:r>
          <a:r>
            <a:rPr lang="nl-BE" sz="2000" dirty="0" err="1"/>
            <a:t>Judges</a:t>
          </a:r>
          <a:r>
            <a:rPr lang="nl-BE" sz="2000" dirty="0"/>
            <a:t> </a:t>
          </a:r>
          <a:r>
            <a:rPr lang="nl-BE" sz="2000" dirty="0" err="1"/>
            <a:t>often</a:t>
          </a:r>
          <a:r>
            <a:rPr lang="nl-BE" sz="2000" dirty="0"/>
            <a:t> </a:t>
          </a:r>
          <a:r>
            <a:rPr lang="nl-BE" sz="2000" dirty="0" err="1"/>
            <a:t>opt</a:t>
          </a:r>
          <a:r>
            <a:rPr lang="nl-BE" sz="2000" dirty="0"/>
            <a:t> out </a:t>
          </a:r>
          <a:r>
            <a:rPr lang="nl-BE" sz="2000" dirty="0" err="1"/>
            <a:t>if</a:t>
          </a:r>
          <a:r>
            <a:rPr lang="nl-BE" sz="2000" dirty="0"/>
            <a:t> </a:t>
          </a:r>
          <a:r>
            <a:rPr lang="nl-BE" sz="2000" dirty="0" err="1"/>
            <a:t>they</a:t>
          </a:r>
          <a:r>
            <a:rPr lang="nl-BE" sz="2000" dirty="0"/>
            <a:t> </a:t>
          </a:r>
          <a:r>
            <a:rPr lang="nl-BE" sz="2000" dirty="0" err="1"/>
            <a:t>can</a:t>
          </a:r>
          <a:endParaRPr lang="nl-BE" sz="2000" dirty="0"/>
        </a:p>
      </dgm:t>
    </dgm:pt>
    <dgm:pt modelId="{53745043-388A-4467-9129-EC951AEA03AE}" type="parTrans" cxnId="{F0148B7D-A3CF-4E3C-A356-0ED3F3A31B42}">
      <dgm:prSet/>
      <dgm:spPr/>
      <dgm:t>
        <a:bodyPr/>
        <a:lstStyle/>
        <a:p>
          <a:endParaRPr lang="nl-BE"/>
        </a:p>
      </dgm:t>
    </dgm:pt>
    <dgm:pt modelId="{868938B5-01A3-4BF2-8342-079B918F4124}" type="sibTrans" cxnId="{F0148B7D-A3CF-4E3C-A356-0ED3F3A31B42}">
      <dgm:prSet/>
      <dgm:spPr/>
      <dgm:t>
        <a:bodyPr/>
        <a:lstStyle/>
        <a:p>
          <a:endParaRPr lang="nl-BE"/>
        </a:p>
      </dgm:t>
    </dgm:pt>
    <dgm:pt modelId="{00D10938-EFD7-4F90-B87B-AD8EB8668679}">
      <dgm:prSet custT="1"/>
      <dgm:spPr/>
      <dgm:t>
        <a:bodyPr/>
        <a:lstStyle/>
        <a:p>
          <a:r>
            <a:rPr lang="en-US" sz="2000" dirty="0"/>
            <a:t>- Retests while driving to counter circumvention (retest is to be completed within 15’)</a:t>
          </a:r>
          <a:endParaRPr lang="nl-BE" sz="2000" dirty="0"/>
        </a:p>
      </dgm:t>
    </dgm:pt>
    <dgm:pt modelId="{89CC834B-2E60-4E84-8C76-3A12B31651B0}" type="parTrans" cxnId="{A55A682D-005B-49B8-9AF9-2A742BCE3520}">
      <dgm:prSet/>
      <dgm:spPr/>
      <dgm:t>
        <a:bodyPr/>
        <a:lstStyle/>
        <a:p>
          <a:endParaRPr lang="nl-BE"/>
        </a:p>
      </dgm:t>
    </dgm:pt>
    <dgm:pt modelId="{777B4E71-A7A2-4635-9402-2CA1581711A1}" type="sibTrans" cxnId="{A55A682D-005B-49B8-9AF9-2A742BCE3520}">
      <dgm:prSet/>
      <dgm:spPr/>
      <dgm:t>
        <a:bodyPr/>
        <a:lstStyle/>
        <a:p>
          <a:endParaRPr lang="nl-BE"/>
        </a:p>
      </dgm:t>
    </dgm:pt>
    <dgm:pt modelId="{CCE1C980-56E6-4E2F-97D6-87FEEBA3BCD9}">
      <dgm:prSet custT="1"/>
      <dgm:spPr/>
      <dgm:t>
        <a:bodyPr/>
        <a:lstStyle/>
        <a:p>
          <a:r>
            <a:rPr lang="en-US" sz="1900" dirty="0"/>
            <a:t>- </a:t>
          </a:r>
          <a:r>
            <a:rPr lang="en-US" sz="2000" dirty="0"/>
            <a:t>Combination</a:t>
          </a:r>
          <a:r>
            <a:rPr lang="en-US" sz="1900" dirty="0"/>
            <a:t> </a:t>
          </a:r>
          <a:r>
            <a:rPr lang="en-US" sz="2000" dirty="0"/>
            <a:t>driving ban (+ tests) + AI = complex </a:t>
          </a:r>
        </a:p>
        <a:p>
          <a:r>
            <a:rPr lang="en-US" sz="2000" dirty="0"/>
            <a:t>Subsequent decisions may need proper arrangements with public prosecutor</a:t>
          </a:r>
          <a:endParaRPr lang="nl-BE" sz="1900" dirty="0"/>
        </a:p>
      </dgm:t>
    </dgm:pt>
    <dgm:pt modelId="{06BF4F65-1BE3-4F63-927A-3590DF4B7535}" type="parTrans" cxnId="{24D454F0-E052-4E2A-BB31-ADAF83B34C76}">
      <dgm:prSet/>
      <dgm:spPr/>
      <dgm:t>
        <a:bodyPr/>
        <a:lstStyle/>
        <a:p>
          <a:endParaRPr lang="nl-BE"/>
        </a:p>
      </dgm:t>
    </dgm:pt>
    <dgm:pt modelId="{872C1B92-02E4-4E55-B787-E6A8CB456FB5}" type="sibTrans" cxnId="{24D454F0-E052-4E2A-BB31-ADAF83B34C76}">
      <dgm:prSet/>
      <dgm:spPr/>
      <dgm:t>
        <a:bodyPr/>
        <a:lstStyle/>
        <a:p>
          <a:endParaRPr lang="nl-BE"/>
        </a:p>
      </dgm:t>
    </dgm:pt>
    <dgm:pt modelId="{5ED6A923-CF69-41CF-ACE9-5208B0619AA0}" type="pres">
      <dgm:prSet presAssocID="{027335E2-3296-422C-817D-EB0E1DB69C5B}" presName="linear" presStyleCnt="0">
        <dgm:presLayoutVars>
          <dgm:animLvl val="lvl"/>
          <dgm:resizeHandles val="exact"/>
        </dgm:presLayoutVars>
      </dgm:prSet>
      <dgm:spPr/>
    </dgm:pt>
    <dgm:pt modelId="{A2E30907-CAEA-4EDD-87FD-73090AA7356B}" type="pres">
      <dgm:prSet presAssocID="{A1C27E71-B7CF-405C-8AEF-F33DF37775C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1C0577A-9D4B-4BA5-8379-BEEC3B5CC565}" type="pres">
      <dgm:prSet presAssocID="{71E3EC26-570E-4C7A-A949-64F30CD61536}" presName="spacer" presStyleCnt="0"/>
      <dgm:spPr/>
    </dgm:pt>
    <dgm:pt modelId="{95E79B73-14F6-4E43-9C81-6623EBE709B0}" type="pres">
      <dgm:prSet presAssocID="{F692856F-1ADD-4B8F-A9C0-4A6A278ACA6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36D6B44-A7DE-4FC5-8DED-9FAE84CF88F3}" type="pres">
      <dgm:prSet presAssocID="{EA7FB751-10E7-419E-8130-C24787BE0C6E}" presName="spacer" presStyleCnt="0"/>
      <dgm:spPr/>
    </dgm:pt>
    <dgm:pt modelId="{C552C8F0-00C0-4229-8B82-5C47D0711B91}" type="pres">
      <dgm:prSet presAssocID="{7E4377BE-A216-4E6F-9B15-6544DEB7B58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9EE47C4-BA2E-4D9F-A88B-4C2E26928191}" type="pres">
      <dgm:prSet presAssocID="{868938B5-01A3-4BF2-8342-079B918F4124}" presName="spacer" presStyleCnt="0"/>
      <dgm:spPr/>
    </dgm:pt>
    <dgm:pt modelId="{964BF065-59B1-4A6E-BDAB-B56D78239E1F}" type="pres">
      <dgm:prSet presAssocID="{00D10938-EFD7-4F90-B87B-AD8EB8668679}" presName="parentText" presStyleLbl="node1" presStyleIdx="3" presStyleCnt="5" custLinFactNeighborX="-124">
        <dgm:presLayoutVars>
          <dgm:chMax val="0"/>
          <dgm:bulletEnabled val="1"/>
        </dgm:presLayoutVars>
      </dgm:prSet>
      <dgm:spPr/>
    </dgm:pt>
    <dgm:pt modelId="{70248AAD-E7C4-4DC2-9465-12F8329D8326}" type="pres">
      <dgm:prSet presAssocID="{777B4E71-A7A2-4635-9402-2CA1581711A1}" presName="spacer" presStyleCnt="0"/>
      <dgm:spPr/>
    </dgm:pt>
    <dgm:pt modelId="{BC3E570F-01AE-41A3-8ACE-78E64D15C1D9}" type="pres">
      <dgm:prSet presAssocID="{CCE1C980-56E6-4E2F-97D6-87FEEBA3BCD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274670E-4A41-4CEF-86C5-5A82B3455433}" type="presOf" srcId="{027335E2-3296-422C-817D-EB0E1DB69C5B}" destId="{5ED6A923-CF69-41CF-ACE9-5208B0619AA0}" srcOrd="0" destOrd="0" presId="urn:microsoft.com/office/officeart/2005/8/layout/vList2"/>
    <dgm:cxn modelId="{278FDB11-3E37-4454-A875-EA8CB5F2C310}" type="presOf" srcId="{A1C27E71-B7CF-405C-8AEF-F33DF37775C4}" destId="{A2E30907-CAEA-4EDD-87FD-73090AA7356B}" srcOrd="0" destOrd="0" presId="urn:microsoft.com/office/officeart/2005/8/layout/vList2"/>
    <dgm:cxn modelId="{37A53716-EED8-41B4-BCF9-366C6D841AC6}" type="presOf" srcId="{00D10938-EFD7-4F90-B87B-AD8EB8668679}" destId="{964BF065-59B1-4A6E-BDAB-B56D78239E1F}" srcOrd="0" destOrd="0" presId="urn:microsoft.com/office/officeart/2005/8/layout/vList2"/>
    <dgm:cxn modelId="{A55A682D-005B-49B8-9AF9-2A742BCE3520}" srcId="{027335E2-3296-422C-817D-EB0E1DB69C5B}" destId="{00D10938-EFD7-4F90-B87B-AD8EB8668679}" srcOrd="3" destOrd="0" parTransId="{89CC834B-2E60-4E84-8C76-3A12B31651B0}" sibTransId="{777B4E71-A7A2-4635-9402-2CA1581711A1}"/>
    <dgm:cxn modelId="{3D8AC431-771A-41CC-B929-AE3D5D1AEF65}" type="presOf" srcId="{CCE1C980-56E6-4E2F-97D6-87FEEBA3BCD9}" destId="{BC3E570F-01AE-41A3-8ACE-78E64D15C1D9}" srcOrd="0" destOrd="0" presId="urn:microsoft.com/office/officeart/2005/8/layout/vList2"/>
    <dgm:cxn modelId="{3D5FE03C-F63D-4E14-B97B-D4DB8059340E}" srcId="{027335E2-3296-422C-817D-EB0E1DB69C5B}" destId="{A1C27E71-B7CF-405C-8AEF-F33DF37775C4}" srcOrd="0" destOrd="0" parTransId="{17F303B8-F506-463B-A512-8690DF697627}" sibTransId="{71E3EC26-570E-4C7A-A949-64F30CD61536}"/>
    <dgm:cxn modelId="{4F547E62-290C-49C6-AE3C-DB7950BCD535}" type="presOf" srcId="{7E4377BE-A216-4E6F-9B15-6544DEB7B580}" destId="{C552C8F0-00C0-4229-8B82-5C47D0711B91}" srcOrd="0" destOrd="0" presId="urn:microsoft.com/office/officeart/2005/8/layout/vList2"/>
    <dgm:cxn modelId="{B895816D-9A1C-4AB5-906C-F022623B69B3}" type="presOf" srcId="{F692856F-1ADD-4B8F-A9C0-4A6A278ACA64}" destId="{95E79B73-14F6-4E43-9C81-6623EBE709B0}" srcOrd="0" destOrd="0" presId="urn:microsoft.com/office/officeart/2005/8/layout/vList2"/>
    <dgm:cxn modelId="{F0148B7D-A3CF-4E3C-A356-0ED3F3A31B42}" srcId="{027335E2-3296-422C-817D-EB0E1DB69C5B}" destId="{7E4377BE-A216-4E6F-9B15-6544DEB7B580}" srcOrd="2" destOrd="0" parTransId="{53745043-388A-4467-9129-EC951AEA03AE}" sibTransId="{868938B5-01A3-4BF2-8342-079B918F4124}"/>
    <dgm:cxn modelId="{BC676CBB-5D86-4C05-9E3D-C794801705A6}" srcId="{027335E2-3296-422C-817D-EB0E1DB69C5B}" destId="{F692856F-1ADD-4B8F-A9C0-4A6A278ACA64}" srcOrd="1" destOrd="0" parTransId="{7A97391A-8D3D-4C69-A570-4D402BCC1EC9}" sibTransId="{EA7FB751-10E7-419E-8130-C24787BE0C6E}"/>
    <dgm:cxn modelId="{24D454F0-E052-4E2A-BB31-ADAF83B34C76}" srcId="{027335E2-3296-422C-817D-EB0E1DB69C5B}" destId="{CCE1C980-56E6-4E2F-97D6-87FEEBA3BCD9}" srcOrd="4" destOrd="0" parTransId="{06BF4F65-1BE3-4F63-927A-3590DF4B7535}" sibTransId="{872C1B92-02E4-4E55-B787-E6A8CB456FB5}"/>
    <dgm:cxn modelId="{20CB43A7-8025-4092-8259-261AC60237E2}" type="presParOf" srcId="{5ED6A923-CF69-41CF-ACE9-5208B0619AA0}" destId="{A2E30907-CAEA-4EDD-87FD-73090AA7356B}" srcOrd="0" destOrd="0" presId="urn:microsoft.com/office/officeart/2005/8/layout/vList2"/>
    <dgm:cxn modelId="{DF98FE11-A7CF-4F59-A719-1667635910DA}" type="presParOf" srcId="{5ED6A923-CF69-41CF-ACE9-5208B0619AA0}" destId="{A1C0577A-9D4B-4BA5-8379-BEEC3B5CC565}" srcOrd="1" destOrd="0" presId="urn:microsoft.com/office/officeart/2005/8/layout/vList2"/>
    <dgm:cxn modelId="{81815B21-2A6A-4521-93F5-28FA40B3F8C8}" type="presParOf" srcId="{5ED6A923-CF69-41CF-ACE9-5208B0619AA0}" destId="{95E79B73-14F6-4E43-9C81-6623EBE709B0}" srcOrd="2" destOrd="0" presId="urn:microsoft.com/office/officeart/2005/8/layout/vList2"/>
    <dgm:cxn modelId="{14B6E731-397F-43DF-9FD4-93605B18A3EA}" type="presParOf" srcId="{5ED6A923-CF69-41CF-ACE9-5208B0619AA0}" destId="{636D6B44-A7DE-4FC5-8DED-9FAE84CF88F3}" srcOrd="3" destOrd="0" presId="urn:microsoft.com/office/officeart/2005/8/layout/vList2"/>
    <dgm:cxn modelId="{DCEACD03-2DFC-4E44-AD8F-0CB09B067E71}" type="presParOf" srcId="{5ED6A923-CF69-41CF-ACE9-5208B0619AA0}" destId="{C552C8F0-00C0-4229-8B82-5C47D0711B91}" srcOrd="4" destOrd="0" presId="urn:microsoft.com/office/officeart/2005/8/layout/vList2"/>
    <dgm:cxn modelId="{FB1C26F4-5145-4488-BF65-B647E88D8514}" type="presParOf" srcId="{5ED6A923-CF69-41CF-ACE9-5208B0619AA0}" destId="{A9EE47C4-BA2E-4D9F-A88B-4C2E26928191}" srcOrd="5" destOrd="0" presId="urn:microsoft.com/office/officeart/2005/8/layout/vList2"/>
    <dgm:cxn modelId="{47F7C48D-24C6-41DC-AE8F-4A074AE2755E}" type="presParOf" srcId="{5ED6A923-CF69-41CF-ACE9-5208B0619AA0}" destId="{964BF065-59B1-4A6E-BDAB-B56D78239E1F}" srcOrd="6" destOrd="0" presId="urn:microsoft.com/office/officeart/2005/8/layout/vList2"/>
    <dgm:cxn modelId="{786A68DC-4663-416E-A4F3-8115F526DA03}" type="presParOf" srcId="{5ED6A923-CF69-41CF-ACE9-5208B0619AA0}" destId="{70248AAD-E7C4-4DC2-9465-12F8329D8326}" srcOrd="7" destOrd="0" presId="urn:microsoft.com/office/officeart/2005/8/layout/vList2"/>
    <dgm:cxn modelId="{DBF68E1B-BCDC-4315-AEED-3C8B53647C74}" type="presParOf" srcId="{5ED6A923-CF69-41CF-ACE9-5208B0619AA0}" destId="{BC3E570F-01AE-41A3-8ACE-78E64D15C1D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48C20EB-2637-4766-9ED3-CAB37618139A}" type="doc">
      <dgm:prSet loTypeId="urn:microsoft.com/office/officeart/2005/8/layout/vList2" loCatId="list" qsTypeId="urn:microsoft.com/office/officeart/2005/8/quickstyle/3d2" qsCatId="3D" csTypeId="urn:microsoft.com/office/officeart/2005/8/colors/accent3_5" csCatId="accent3" phldr="1"/>
      <dgm:spPr/>
      <dgm:t>
        <a:bodyPr/>
        <a:lstStyle/>
        <a:p>
          <a:endParaRPr lang="nl-BE"/>
        </a:p>
      </dgm:t>
    </dgm:pt>
    <dgm:pt modelId="{5126D364-246A-4DC7-994A-2345484DF3B2}">
      <dgm:prSet custT="1"/>
      <dgm:spPr>
        <a:solidFill>
          <a:schemeClr val="accent1"/>
        </a:solidFill>
      </dgm:spPr>
      <dgm:t>
        <a:bodyPr/>
        <a:lstStyle/>
        <a:p>
          <a:r>
            <a:rPr lang="nl-BE" sz="2400" dirty="0"/>
            <a:t>Safe </a:t>
          </a:r>
          <a:r>
            <a:rPr lang="nl-BE" sz="2400" dirty="0" err="1"/>
            <a:t>roads</a:t>
          </a:r>
          <a:endParaRPr lang="nl-BE" sz="2400" dirty="0"/>
        </a:p>
      </dgm:t>
    </dgm:pt>
    <dgm:pt modelId="{46998CA5-FD0B-4CD7-8A34-26CAD223BC10}" type="parTrans" cxnId="{71E80F56-9693-429E-B170-9B2E93BA63FD}">
      <dgm:prSet/>
      <dgm:spPr/>
      <dgm:t>
        <a:bodyPr/>
        <a:lstStyle/>
        <a:p>
          <a:endParaRPr lang="nl-BE"/>
        </a:p>
      </dgm:t>
    </dgm:pt>
    <dgm:pt modelId="{C64D6D97-0A34-4856-AD23-5B79A84A1E66}" type="sibTrans" cxnId="{71E80F56-9693-429E-B170-9B2E93BA63FD}">
      <dgm:prSet/>
      <dgm:spPr/>
      <dgm:t>
        <a:bodyPr/>
        <a:lstStyle/>
        <a:p>
          <a:endParaRPr lang="nl-BE"/>
        </a:p>
      </dgm:t>
    </dgm:pt>
    <dgm:pt modelId="{04831CDD-2C87-4A77-9E63-3DA21BF9C985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nl-BE" sz="2000" dirty="0" err="1"/>
            <a:t>After</a:t>
          </a:r>
          <a:r>
            <a:rPr lang="nl-BE" sz="2000" dirty="0"/>
            <a:t> AI </a:t>
          </a:r>
          <a:r>
            <a:rPr lang="nl-BE" sz="2000" dirty="0" err="1"/>
            <a:t>period</a:t>
          </a:r>
          <a:r>
            <a:rPr lang="nl-BE" sz="2000" dirty="0"/>
            <a:t>: </a:t>
          </a:r>
          <a:r>
            <a:rPr lang="nl-BE" sz="2000" dirty="0" err="1"/>
            <a:t>some</a:t>
          </a:r>
          <a:r>
            <a:rPr lang="nl-BE" sz="2000" dirty="0"/>
            <a:t> studies show </a:t>
          </a:r>
          <a:r>
            <a:rPr lang="nl-BE" sz="2000" dirty="0" err="1"/>
            <a:t>behaviour</a:t>
          </a:r>
          <a:r>
            <a:rPr lang="nl-BE" sz="2000" dirty="0"/>
            <a:t> change </a:t>
          </a:r>
          <a:r>
            <a:rPr lang="nl-BE" sz="2000" i="1" dirty="0" err="1"/>
            <a:t>if</a:t>
          </a:r>
          <a:r>
            <a:rPr lang="nl-BE" sz="2000" i="1" dirty="0"/>
            <a:t> </a:t>
          </a:r>
          <a:r>
            <a:rPr lang="nl-BE" sz="2000" i="1" dirty="0" err="1"/>
            <a:t>monitored</a:t>
          </a:r>
          <a:endParaRPr lang="nl-BE" sz="2000" i="1" dirty="0"/>
        </a:p>
      </dgm:t>
    </dgm:pt>
    <dgm:pt modelId="{B00C2759-0E41-4E85-B326-45D9FFAC0A09}" type="parTrans" cxnId="{39E0F634-CDE5-4598-88F0-8D8986AE7286}">
      <dgm:prSet/>
      <dgm:spPr/>
      <dgm:t>
        <a:bodyPr/>
        <a:lstStyle/>
        <a:p>
          <a:endParaRPr lang="nl-BE"/>
        </a:p>
      </dgm:t>
    </dgm:pt>
    <dgm:pt modelId="{5B322478-2F2C-4288-BAF9-E09C1FF6CE6A}" type="sibTrans" cxnId="{39E0F634-CDE5-4598-88F0-8D8986AE7286}">
      <dgm:prSet/>
      <dgm:spPr/>
      <dgm:t>
        <a:bodyPr/>
        <a:lstStyle/>
        <a:p>
          <a:endParaRPr lang="nl-BE"/>
        </a:p>
      </dgm:t>
    </dgm:pt>
    <dgm:pt modelId="{E96A8ECA-1FD7-4558-9823-0BD60A4AAA14}">
      <dgm:prSet custT="1"/>
      <dgm:spPr>
        <a:solidFill>
          <a:schemeClr val="accent1"/>
        </a:solidFill>
      </dgm:spPr>
      <dgm:t>
        <a:bodyPr/>
        <a:lstStyle/>
        <a:p>
          <a:r>
            <a:rPr lang="nl-BE" sz="2400" dirty="0" err="1"/>
            <a:t>Possibility</a:t>
          </a:r>
          <a:r>
            <a:rPr lang="nl-BE" sz="2400" dirty="0"/>
            <a:t> </a:t>
          </a:r>
          <a:r>
            <a:rPr lang="nl-BE" sz="2400" dirty="0" err="1"/>
            <a:t>to</a:t>
          </a:r>
          <a:r>
            <a:rPr lang="nl-BE" sz="2400" dirty="0"/>
            <a:t> keep on </a:t>
          </a:r>
          <a:r>
            <a:rPr lang="nl-BE" sz="2400" dirty="0" err="1"/>
            <a:t>driving</a:t>
          </a:r>
          <a:r>
            <a:rPr lang="nl-BE" sz="2400" dirty="0"/>
            <a:t> (</a:t>
          </a:r>
          <a:r>
            <a:rPr lang="nl-BE" sz="2400" dirty="0" err="1"/>
            <a:t>social</a:t>
          </a:r>
          <a:r>
            <a:rPr lang="nl-BE" sz="2400" dirty="0"/>
            <a:t> &amp; professional life) </a:t>
          </a:r>
        </a:p>
      </dgm:t>
    </dgm:pt>
    <dgm:pt modelId="{7F8D62F0-EAF1-4FD5-9D38-C2CB74BDFF04}" type="parTrans" cxnId="{65BFAA7F-CC1E-4A72-A06F-13F1A048586A}">
      <dgm:prSet/>
      <dgm:spPr/>
      <dgm:t>
        <a:bodyPr/>
        <a:lstStyle/>
        <a:p>
          <a:endParaRPr lang="nl-BE"/>
        </a:p>
      </dgm:t>
    </dgm:pt>
    <dgm:pt modelId="{945612F2-2296-45DD-8B71-B0E6A4C0A1FF}" type="sibTrans" cxnId="{65BFAA7F-CC1E-4A72-A06F-13F1A048586A}">
      <dgm:prSet/>
      <dgm:spPr/>
      <dgm:t>
        <a:bodyPr/>
        <a:lstStyle/>
        <a:p>
          <a:endParaRPr lang="nl-BE"/>
        </a:p>
      </dgm:t>
    </dgm:pt>
    <dgm:pt modelId="{BD373B6F-C9E4-46D5-8CCE-37766DDF4037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nl-BE" sz="2000" dirty="0" err="1"/>
            <a:t>During</a:t>
          </a:r>
          <a:r>
            <a:rPr lang="nl-BE" sz="2000" dirty="0"/>
            <a:t> AI </a:t>
          </a:r>
          <a:r>
            <a:rPr lang="nl-BE" sz="2000" dirty="0" err="1"/>
            <a:t>period</a:t>
          </a:r>
          <a:r>
            <a:rPr lang="nl-BE" sz="2000" dirty="0"/>
            <a:t>: chance on drink </a:t>
          </a:r>
          <a:r>
            <a:rPr lang="nl-BE" sz="2000" dirty="0" err="1"/>
            <a:t>driving</a:t>
          </a:r>
          <a:r>
            <a:rPr lang="nl-BE" sz="2000" dirty="0"/>
            <a:t> - 75% </a:t>
          </a:r>
        </a:p>
      </dgm:t>
    </dgm:pt>
    <dgm:pt modelId="{D7F0C563-9F09-4D6E-8E08-823B289D30DC}" type="sibTrans" cxnId="{62BA2D9E-2224-43D0-B6CA-9D6892D34751}">
      <dgm:prSet/>
      <dgm:spPr/>
      <dgm:t>
        <a:bodyPr/>
        <a:lstStyle/>
        <a:p>
          <a:endParaRPr lang="nl-BE"/>
        </a:p>
      </dgm:t>
    </dgm:pt>
    <dgm:pt modelId="{A561EE78-5DA3-4C3A-AF6E-020AB83E1460}" type="parTrans" cxnId="{62BA2D9E-2224-43D0-B6CA-9D6892D34751}">
      <dgm:prSet/>
      <dgm:spPr/>
      <dgm:t>
        <a:bodyPr/>
        <a:lstStyle/>
        <a:p>
          <a:endParaRPr lang="nl-BE"/>
        </a:p>
      </dgm:t>
    </dgm:pt>
    <dgm:pt modelId="{DE061C1F-9BF7-4F27-AA13-35702592B7CF}">
      <dgm:prSet custT="1"/>
      <dgm:spPr/>
      <dgm:t>
        <a:bodyPr/>
        <a:lstStyle/>
        <a:p>
          <a:pPr>
            <a:buFontTx/>
            <a:buNone/>
          </a:pPr>
          <a:r>
            <a:rPr lang="nl-BE" sz="2000" dirty="0"/>
            <a:t>Monitoring program </a:t>
          </a:r>
          <a:r>
            <a:rPr lang="nl-BE" sz="2000" dirty="0" err="1"/>
            <a:t>helps</a:t>
          </a:r>
          <a:r>
            <a:rPr lang="nl-BE" sz="2000" dirty="0"/>
            <a:t> for </a:t>
          </a:r>
          <a:r>
            <a:rPr lang="nl-BE" sz="2000" dirty="0" err="1"/>
            <a:t>lasting</a:t>
          </a:r>
          <a:r>
            <a:rPr lang="nl-BE" sz="2000" dirty="0"/>
            <a:t> </a:t>
          </a:r>
          <a:r>
            <a:rPr lang="nl-BE" sz="2000" dirty="0" err="1"/>
            <a:t>behaviour</a:t>
          </a:r>
          <a:r>
            <a:rPr lang="nl-BE" sz="2000" dirty="0"/>
            <a:t> change</a:t>
          </a:r>
        </a:p>
      </dgm:t>
    </dgm:pt>
    <dgm:pt modelId="{6320D88C-A020-4D87-9D8B-521FE2035E98}" type="parTrans" cxnId="{D70CC9B1-799F-4A75-B150-E4FC5D25F498}">
      <dgm:prSet/>
      <dgm:spPr/>
      <dgm:t>
        <a:bodyPr/>
        <a:lstStyle/>
        <a:p>
          <a:endParaRPr lang="nl-BE"/>
        </a:p>
      </dgm:t>
    </dgm:pt>
    <dgm:pt modelId="{15615184-E6AE-4801-A5A9-90229266D3D0}" type="sibTrans" cxnId="{D70CC9B1-799F-4A75-B150-E4FC5D25F498}">
      <dgm:prSet/>
      <dgm:spPr/>
      <dgm:t>
        <a:bodyPr/>
        <a:lstStyle/>
        <a:p>
          <a:endParaRPr lang="nl-BE"/>
        </a:p>
      </dgm:t>
    </dgm:pt>
    <dgm:pt modelId="{DECA38D2-9812-48A8-97AF-18ADF48138A5}">
      <dgm:prSet custT="1"/>
      <dgm:spPr/>
      <dgm:t>
        <a:bodyPr/>
        <a:lstStyle/>
        <a:p>
          <a:pPr>
            <a:buFont typeface="Wingdings" panose="05000000000000000000" pitchFamily="2" charset="2"/>
            <a:buNone/>
          </a:pPr>
          <a:endParaRPr lang="nl-BE" sz="2000" dirty="0"/>
        </a:p>
      </dgm:t>
    </dgm:pt>
    <dgm:pt modelId="{4708699B-AFB8-441C-8979-757CF529CEF9}" type="sibTrans" cxnId="{08F5C030-4C9A-4BAF-8522-B8C74682DB6A}">
      <dgm:prSet/>
      <dgm:spPr/>
      <dgm:t>
        <a:bodyPr/>
        <a:lstStyle/>
        <a:p>
          <a:endParaRPr lang="nl-BE"/>
        </a:p>
      </dgm:t>
    </dgm:pt>
    <dgm:pt modelId="{ABDDA876-D61A-4BE7-871D-4BABC5746005}" type="parTrans" cxnId="{08F5C030-4C9A-4BAF-8522-B8C74682DB6A}">
      <dgm:prSet/>
      <dgm:spPr/>
      <dgm:t>
        <a:bodyPr/>
        <a:lstStyle/>
        <a:p>
          <a:endParaRPr lang="nl-BE"/>
        </a:p>
      </dgm:t>
    </dgm:pt>
    <dgm:pt modelId="{2A089851-2A64-4250-B7D4-4E2932DB604E}">
      <dgm:prSet custT="1"/>
      <dgm:spPr/>
      <dgm:t>
        <a:bodyPr/>
        <a:lstStyle/>
        <a:p>
          <a:pPr>
            <a:buFontTx/>
            <a:buNone/>
          </a:pPr>
          <a:endParaRPr lang="nl-BE" sz="2000" dirty="0"/>
        </a:p>
      </dgm:t>
    </dgm:pt>
    <dgm:pt modelId="{5DE94488-9D43-4C36-B77C-76067A724025}" type="parTrans" cxnId="{4C475BED-4DDD-4E5B-84A7-F0AFA2B315D6}">
      <dgm:prSet/>
      <dgm:spPr/>
      <dgm:t>
        <a:bodyPr/>
        <a:lstStyle/>
        <a:p>
          <a:endParaRPr lang="nl-BE"/>
        </a:p>
      </dgm:t>
    </dgm:pt>
    <dgm:pt modelId="{632D0E72-9AA0-4522-9981-83F7E7B93073}" type="sibTrans" cxnId="{4C475BED-4DDD-4E5B-84A7-F0AFA2B315D6}">
      <dgm:prSet/>
      <dgm:spPr/>
      <dgm:t>
        <a:bodyPr/>
        <a:lstStyle/>
        <a:p>
          <a:endParaRPr lang="nl-BE"/>
        </a:p>
      </dgm:t>
    </dgm:pt>
    <dgm:pt modelId="{211D9A1B-EB06-48A3-BF00-E332C2E7997A}" type="pres">
      <dgm:prSet presAssocID="{F48C20EB-2637-4766-9ED3-CAB37618139A}" presName="linear" presStyleCnt="0">
        <dgm:presLayoutVars>
          <dgm:animLvl val="lvl"/>
          <dgm:resizeHandles val="exact"/>
        </dgm:presLayoutVars>
      </dgm:prSet>
      <dgm:spPr/>
    </dgm:pt>
    <dgm:pt modelId="{E6504D5D-14BE-4EF9-9BC0-F190F735C53D}" type="pres">
      <dgm:prSet presAssocID="{5126D364-246A-4DC7-994A-2345484DF3B2}" presName="parentText" presStyleLbl="node1" presStyleIdx="0" presStyleCnt="2" custLinFactY="-59213" custLinFactNeighborX="-525" custLinFactNeighborY="-100000">
        <dgm:presLayoutVars>
          <dgm:chMax val="0"/>
          <dgm:bulletEnabled val="1"/>
        </dgm:presLayoutVars>
      </dgm:prSet>
      <dgm:spPr/>
    </dgm:pt>
    <dgm:pt modelId="{BA50E7A9-F506-45E6-A371-7096132FE04B}" type="pres">
      <dgm:prSet presAssocID="{5126D364-246A-4DC7-994A-2345484DF3B2}" presName="childText" presStyleLbl="revTx" presStyleIdx="0" presStyleCnt="1" custScaleY="205900">
        <dgm:presLayoutVars>
          <dgm:bulletEnabled val="1"/>
        </dgm:presLayoutVars>
      </dgm:prSet>
      <dgm:spPr/>
    </dgm:pt>
    <dgm:pt modelId="{7FBFA98A-88BE-4F79-A85F-9F41F3B3162F}" type="pres">
      <dgm:prSet presAssocID="{E96A8ECA-1FD7-4558-9823-0BD60A4AAA14}" presName="parentText" presStyleLbl="node1" presStyleIdx="1" presStyleCnt="2" custLinFactNeighborY="-67429">
        <dgm:presLayoutVars>
          <dgm:chMax val="0"/>
          <dgm:bulletEnabled val="1"/>
        </dgm:presLayoutVars>
      </dgm:prSet>
      <dgm:spPr/>
    </dgm:pt>
  </dgm:ptLst>
  <dgm:cxnLst>
    <dgm:cxn modelId="{C58CF20D-EEE7-4EB3-A936-E088A7A83C8C}" type="presOf" srcId="{BD373B6F-C9E4-46D5-8CCE-37766DDF4037}" destId="{BA50E7A9-F506-45E6-A371-7096132FE04B}" srcOrd="0" destOrd="2" presId="urn:microsoft.com/office/officeart/2005/8/layout/vList2"/>
    <dgm:cxn modelId="{4B737915-8E49-489D-A429-6FCFACE81D44}" type="presOf" srcId="{E96A8ECA-1FD7-4558-9823-0BD60A4AAA14}" destId="{7FBFA98A-88BE-4F79-A85F-9F41F3B3162F}" srcOrd="0" destOrd="0" presId="urn:microsoft.com/office/officeart/2005/8/layout/vList2"/>
    <dgm:cxn modelId="{1F3ACA2C-0734-47D0-A8F4-D5155A53DDB0}" type="presOf" srcId="{5126D364-246A-4DC7-994A-2345484DF3B2}" destId="{E6504D5D-14BE-4EF9-9BC0-F190F735C53D}" srcOrd="0" destOrd="0" presId="urn:microsoft.com/office/officeart/2005/8/layout/vList2"/>
    <dgm:cxn modelId="{08F5C030-4C9A-4BAF-8522-B8C74682DB6A}" srcId="{5126D364-246A-4DC7-994A-2345484DF3B2}" destId="{DECA38D2-9812-48A8-97AF-18ADF48138A5}" srcOrd="2" destOrd="0" parTransId="{ABDDA876-D61A-4BE7-871D-4BABC5746005}" sibTransId="{4708699B-AFB8-441C-8979-757CF529CEF9}"/>
    <dgm:cxn modelId="{39E0F634-CDE5-4598-88F0-8D8986AE7286}" srcId="{DECA38D2-9812-48A8-97AF-18ADF48138A5}" destId="{04831CDD-2C87-4A77-9E63-3DA21BF9C985}" srcOrd="0" destOrd="0" parTransId="{B00C2759-0E41-4E85-B326-45D9FFAC0A09}" sibTransId="{5B322478-2F2C-4288-BAF9-E09C1FF6CE6A}"/>
    <dgm:cxn modelId="{6253605C-8B89-4E30-9F79-578B19D04B8E}" type="presOf" srcId="{2A089851-2A64-4250-B7D4-4E2932DB604E}" destId="{BA50E7A9-F506-45E6-A371-7096132FE04B}" srcOrd="0" destOrd="1" presId="urn:microsoft.com/office/officeart/2005/8/layout/vList2"/>
    <dgm:cxn modelId="{157B6F62-354E-4EF0-AB9A-5625DC842823}" type="presOf" srcId="{DE061C1F-9BF7-4F27-AA13-35702592B7CF}" destId="{BA50E7A9-F506-45E6-A371-7096132FE04B}" srcOrd="0" destOrd="0" presId="urn:microsoft.com/office/officeart/2005/8/layout/vList2"/>
    <dgm:cxn modelId="{1E04CA71-6F93-4FD4-A224-5DE9C9925D97}" type="presOf" srcId="{04831CDD-2C87-4A77-9E63-3DA21BF9C985}" destId="{BA50E7A9-F506-45E6-A371-7096132FE04B}" srcOrd="0" destOrd="4" presId="urn:microsoft.com/office/officeart/2005/8/layout/vList2"/>
    <dgm:cxn modelId="{71E80F56-9693-429E-B170-9B2E93BA63FD}" srcId="{F48C20EB-2637-4766-9ED3-CAB37618139A}" destId="{5126D364-246A-4DC7-994A-2345484DF3B2}" srcOrd="0" destOrd="0" parTransId="{46998CA5-FD0B-4CD7-8A34-26CAD223BC10}" sibTransId="{C64D6D97-0A34-4856-AD23-5B79A84A1E66}"/>
    <dgm:cxn modelId="{65BFAA7F-CC1E-4A72-A06F-13F1A048586A}" srcId="{F48C20EB-2637-4766-9ED3-CAB37618139A}" destId="{E96A8ECA-1FD7-4558-9823-0BD60A4AAA14}" srcOrd="1" destOrd="0" parTransId="{7F8D62F0-EAF1-4FD5-9D38-C2CB74BDFF04}" sibTransId="{945612F2-2296-45DD-8B71-B0E6A4C0A1FF}"/>
    <dgm:cxn modelId="{62BA2D9E-2224-43D0-B6CA-9D6892D34751}" srcId="{2A089851-2A64-4250-B7D4-4E2932DB604E}" destId="{BD373B6F-C9E4-46D5-8CCE-37766DDF4037}" srcOrd="0" destOrd="0" parTransId="{A561EE78-5DA3-4C3A-AF6E-020AB83E1460}" sibTransId="{D7F0C563-9F09-4D6E-8E08-823B289D30DC}"/>
    <dgm:cxn modelId="{D70CC9B1-799F-4A75-B150-E4FC5D25F498}" srcId="{5126D364-246A-4DC7-994A-2345484DF3B2}" destId="{DE061C1F-9BF7-4F27-AA13-35702592B7CF}" srcOrd="0" destOrd="0" parTransId="{6320D88C-A020-4D87-9D8B-521FE2035E98}" sibTransId="{15615184-E6AE-4801-A5A9-90229266D3D0}"/>
    <dgm:cxn modelId="{1E1D23D7-75B3-4653-8CE1-8B05C387439B}" type="presOf" srcId="{F48C20EB-2637-4766-9ED3-CAB37618139A}" destId="{211D9A1B-EB06-48A3-BF00-E332C2E7997A}" srcOrd="0" destOrd="0" presId="urn:microsoft.com/office/officeart/2005/8/layout/vList2"/>
    <dgm:cxn modelId="{4C475BED-4DDD-4E5B-84A7-F0AFA2B315D6}" srcId="{5126D364-246A-4DC7-994A-2345484DF3B2}" destId="{2A089851-2A64-4250-B7D4-4E2932DB604E}" srcOrd="1" destOrd="0" parTransId="{5DE94488-9D43-4C36-B77C-76067A724025}" sibTransId="{632D0E72-9AA0-4522-9981-83F7E7B93073}"/>
    <dgm:cxn modelId="{C57137FD-72A4-4C78-BFDF-C4DD63CD5721}" type="presOf" srcId="{DECA38D2-9812-48A8-97AF-18ADF48138A5}" destId="{BA50E7A9-F506-45E6-A371-7096132FE04B}" srcOrd="0" destOrd="3" presId="urn:microsoft.com/office/officeart/2005/8/layout/vList2"/>
    <dgm:cxn modelId="{8C31BA52-971C-4E66-97E7-C332FDA84B45}" type="presParOf" srcId="{211D9A1B-EB06-48A3-BF00-E332C2E7997A}" destId="{E6504D5D-14BE-4EF9-9BC0-F190F735C53D}" srcOrd="0" destOrd="0" presId="urn:microsoft.com/office/officeart/2005/8/layout/vList2"/>
    <dgm:cxn modelId="{428A2E54-2129-45E6-BCF9-E850ACDD2EC4}" type="presParOf" srcId="{211D9A1B-EB06-48A3-BF00-E332C2E7997A}" destId="{BA50E7A9-F506-45E6-A371-7096132FE04B}" srcOrd="1" destOrd="0" presId="urn:microsoft.com/office/officeart/2005/8/layout/vList2"/>
    <dgm:cxn modelId="{1E8AC2A4-28AB-42D9-8235-456831F58A02}" type="presParOf" srcId="{211D9A1B-EB06-48A3-BF00-E332C2E7997A}" destId="{7FBFA98A-88BE-4F79-A85F-9F41F3B3162F}" srcOrd="2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72D27-BE4E-4BEB-8C9C-2CD4F310D4FC}">
      <dsp:nvSpPr>
        <dsp:cNvPr id="0" name=""/>
        <dsp:cNvSpPr/>
      </dsp:nvSpPr>
      <dsp:spPr>
        <a:xfrm rot="10800000">
          <a:off x="1710974" y="0"/>
          <a:ext cx="6100573" cy="6974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55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baseline="0" dirty="0">
              <a:solidFill>
                <a:schemeClr val="bg1"/>
              </a:solidFill>
            </a:rPr>
            <a:t>if not: program comes to early end &amp; monitoring </a:t>
          </a:r>
          <a:r>
            <a:rPr lang="en-US" sz="1800" b="0" i="0" kern="1200" baseline="0" dirty="0" err="1">
              <a:solidFill>
                <a:schemeClr val="bg1"/>
              </a:solidFill>
            </a:rPr>
            <a:t>centre</a:t>
          </a:r>
          <a:r>
            <a:rPr lang="en-US" sz="1800" b="0" i="0" kern="1200" baseline="0" dirty="0">
              <a:solidFill>
                <a:schemeClr val="bg1"/>
              </a:solidFill>
            </a:rPr>
            <a:t> notifies public prosecutor in detail  </a:t>
          </a:r>
        </a:p>
      </dsp:txBody>
      <dsp:txXfrm rot="10800000">
        <a:off x="1885338" y="0"/>
        <a:ext cx="5926209" cy="697456"/>
      </dsp:txXfrm>
    </dsp:sp>
    <dsp:sp modelId="{E7B7F107-03F5-4E92-ACA8-2506F4B53D38}">
      <dsp:nvSpPr>
        <dsp:cNvPr id="0" name=""/>
        <dsp:cNvSpPr/>
      </dsp:nvSpPr>
      <dsp:spPr>
        <a:xfrm>
          <a:off x="1362246" y="191"/>
          <a:ext cx="697456" cy="69745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D168E1-3317-400F-B928-693B19818090}">
      <dsp:nvSpPr>
        <dsp:cNvPr id="0" name=""/>
        <dsp:cNvSpPr/>
      </dsp:nvSpPr>
      <dsp:spPr>
        <a:xfrm rot="10800000">
          <a:off x="1710974" y="872012"/>
          <a:ext cx="6100573" cy="6974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55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baseline="0" dirty="0"/>
            <a:t>public prosecutor can summon before court (judge: imprisonment, driving ban, fine)</a:t>
          </a:r>
          <a:endParaRPr lang="nl-BE" sz="1800" kern="1200" dirty="0"/>
        </a:p>
      </dsp:txBody>
      <dsp:txXfrm rot="10800000">
        <a:off x="1885338" y="872012"/>
        <a:ext cx="5926209" cy="697456"/>
      </dsp:txXfrm>
    </dsp:sp>
    <dsp:sp modelId="{9B36FE86-DDFA-4608-A00E-3AA600B3A3B1}">
      <dsp:nvSpPr>
        <dsp:cNvPr id="0" name=""/>
        <dsp:cNvSpPr/>
      </dsp:nvSpPr>
      <dsp:spPr>
        <a:xfrm>
          <a:off x="1378873" y="872203"/>
          <a:ext cx="697456" cy="69745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D07BA7-BD0C-4E6E-ABF6-599EE3834E38}">
      <dsp:nvSpPr>
        <dsp:cNvPr id="0" name=""/>
        <dsp:cNvSpPr/>
      </dsp:nvSpPr>
      <dsp:spPr>
        <a:xfrm>
          <a:off x="1238" y="0"/>
          <a:ext cx="2534926" cy="1015663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700" b="1" kern="1200" dirty="0"/>
            <a:t>Judge </a:t>
          </a:r>
          <a:r>
            <a:rPr lang="nl-BE" sz="1700" b="1" kern="1200" dirty="0" err="1"/>
            <a:t>can</a:t>
          </a:r>
          <a:r>
            <a:rPr lang="nl-BE" sz="1700" b="1" kern="1200" dirty="0"/>
            <a:t> </a:t>
          </a:r>
          <a:r>
            <a:rPr lang="nl-BE" sz="1700" b="1" kern="1200" dirty="0" err="1"/>
            <a:t>allow</a:t>
          </a:r>
          <a:r>
            <a:rPr lang="nl-BE" sz="1700" b="1" kern="1200" dirty="0"/>
            <a:t> </a:t>
          </a:r>
          <a:r>
            <a:rPr lang="nl-BE" sz="1700" b="1" kern="1200" dirty="0" err="1"/>
            <a:t>deduction</a:t>
          </a:r>
          <a:r>
            <a:rPr lang="nl-BE" sz="1700" b="1" kern="1200" dirty="0"/>
            <a:t> of the </a:t>
          </a:r>
          <a:r>
            <a:rPr lang="nl-BE" sz="1700" b="1" kern="1200" dirty="0" err="1"/>
            <a:t>costs</a:t>
          </a:r>
          <a:r>
            <a:rPr lang="nl-BE" sz="1700" b="1" kern="1200" dirty="0"/>
            <a:t> </a:t>
          </a:r>
          <a:r>
            <a:rPr lang="nl-BE" sz="1700" b="1" kern="1200" dirty="0" err="1"/>
            <a:t>from</a:t>
          </a:r>
          <a:r>
            <a:rPr lang="nl-BE" sz="1700" b="1" kern="1200" dirty="0"/>
            <a:t> the fine</a:t>
          </a:r>
          <a:endParaRPr lang="nl-BE" sz="1700" kern="1200" dirty="0"/>
        </a:p>
      </dsp:txBody>
      <dsp:txXfrm>
        <a:off x="30986" y="29748"/>
        <a:ext cx="2475430" cy="9561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681070-EBA5-4C07-A8AA-D3A06A7EC59A}">
      <dsp:nvSpPr>
        <dsp:cNvPr id="0" name=""/>
        <dsp:cNvSpPr/>
      </dsp:nvSpPr>
      <dsp:spPr>
        <a:xfrm>
          <a:off x="0" y="5461"/>
          <a:ext cx="9993832" cy="600568"/>
        </a:xfrm>
        <a:prstGeom prst="roundRect">
          <a:avLst/>
        </a:prstGeom>
        <a:solidFill>
          <a:schemeClr val="accent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2400" b="1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b="1" kern="1200" dirty="0"/>
            <a:t>1 </a:t>
          </a:r>
          <a:r>
            <a:rPr lang="nl-BE" sz="2400" b="1" kern="1200" dirty="0" err="1"/>
            <a:t>year</a:t>
          </a:r>
          <a:r>
            <a:rPr lang="nl-BE" sz="2400" b="1" kern="1200" dirty="0"/>
            <a:t>: € 3500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2400" b="1" kern="1200" dirty="0"/>
        </a:p>
      </dsp:txBody>
      <dsp:txXfrm>
        <a:off x="29317" y="34778"/>
        <a:ext cx="9935198" cy="541934"/>
      </dsp:txXfrm>
    </dsp:sp>
    <dsp:sp modelId="{CD973583-4DB3-4239-B4EA-03212957FD08}">
      <dsp:nvSpPr>
        <dsp:cNvPr id="0" name=""/>
        <dsp:cNvSpPr/>
      </dsp:nvSpPr>
      <dsp:spPr>
        <a:xfrm>
          <a:off x="0" y="644964"/>
          <a:ext cx="9993832" cy="600568"/>
        </a:xfrm>
        <a:prstGeom prst="roundRect">
          <a:avLst/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2800" b="1" kern="1200" dirty="0"/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b="1" kern="1200" dirty="0"/>
            <a:t>3 </a:t>
          </a:r>
          <a:r>
            <a:rPr lang="nl-BE" sz="2400" b="1" kern="1200" dirty="0" err="1"/>
            <a:t>years</a:t>
          </a:r>
          <a:r>
            <a:rPr lang="nl-BE" sz="2400" b="1" kern="1200" dirty="0"/>
            <a:t>: € 6000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/>
            <a:t> </a:t>
          </a:r>
        </a:p>
      </dsp:txBody>
      <dsp:txXfrm>
        <a:off x="29317" y="674281"/>
        <a:ext cx="9935198" cy="541934"/>
      </dsp:txXfrm>
    </dsp:sp>
    <dsp:sp modelId="{B997E7BB-B4CF-4E0D-A9DD-AC4F190189F0}">
      <dsp:nvSpPr>
        <dsp:cNvPr id="0" name=""/>
        <dsp:cNvSpPr/>
      </dsp:nvSpPr>
      <dsp:spPr>
        <a:xfrm>
          <a:off x="0" y="1210481"/>
          <a:ext cx="9993832" cy="140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304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1900" kern="1200" dirty="0"/>
            <a:t>65 – 70% device </a:t>
          </a:r>
          <a:r>
            <a:rPr lang="nl-BE" sz="1900" kern="1200" dirty="0" err="1"/>
            <a:t>and</a:t>
          </a:r>
          <a:r>
            <a:rPr lang="nl-BE" sz="1900" kern="1200" dirty="0"/>
            <a:t> downloads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1900" kern="1200" dirty="0"/>
            <a:t>30 – 35% monitoring program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2000" kern="1200" dirty="0"/>
        </a:p>
      </dsp:txBody>
      <dsp:txXfrm>
        <a:off x="0" y="1210481"/>
        <a:ext cx="9993832" cy="1407154"/>
      </dsp:txXfrm>
    </dsp:sp>
    <dsp:sp modelId="{418F8A7B-2544-42A1-A380-5E6242009BFB}">
      <dsp:nvSpPr>
        <dsp:cNvPr id="0" name=""/>
        <dsp:cNvSpPr/>
      </dsp:nvSpPr>
      <dsp:spPr>
        <a:xfrm>
          <a:off x="0" y="2615551"/>
          <a:ext cx="9993832" cy="600568"/>
        </a:xfrm>
        <a:prstGeom prst="roundRect">
          <a:avLst/>
        </a:prstGeom>
        <a:solidFill>
          <a:schemeClr val="accent3">
            <a:shade val="80000"/>
            <a:hueOff val="-39360"/>
            <a:satOff val="31608"/>
            <a:lumOff val="1218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b="1" kern="1200" dirty="0">
              <a:solidFill>
                <a:schemeClr val="accent1">
                  <a:lumMod val="75000"/>
                </a:schemeClr>
              </a:solidFill>
            </a:rPr>
            <a:t>How </a:t>
          </a:r>
          <a:r>
            <a:rPr lang="nl-BE" sz="2400" b="1" kern="1200" dirty="0" err="1">
              <a:solidFill>
                <a:schemeClr val="accent1">
                  <a:lumMod val="75000"/>
                </a:schemeClr>
              </a:solidFill>
            </a:rPr>
            <a:t>to</a:t>
          </a:r>
          <a:r>
            <a:rPr lang="nl-BE" sz="2400" b="1" kern="1200" dirty="0">
              <a:solidFill>
                <a:schemeClr val="accent1">
                  <a:lumMod val="75000"/>
                </a:schemeClr>
              </a:solidFill>
            </a:rPr>
            <a:t> </a:t>
          </a:r>
          <a:r>
            <a:rPr lang="nl-BE" sz="2400" b="1" kern="1200" dirty="0" err="1">
              <a:solidFill>
                <a:schemeClr val="accent1">
                  <a:lumMod val="75000"/>
                </a:schemeClr>
              </a:solidFill>
            </a:rPr>
            <a:t>lower</a:t>
          </a:r>
          <a:r>
            <a:rPr lang="nl-BE" sz="2400" b="1" kern="1200" dirty="0">
              <a:solidFill>
                <a:schemeClr val="accent1">
                  <a:lumMod val="75000"/>
                </a:schemeClr>
              </a:solidFill>
            </a:rPr>
            <a:t> the </a:t>
          </a:r>
          <a:r>
            <a:rPr lang="nl-BE" sz="2400" b="1" kern="1200" dirty="0" err="1">
              <a:solidFill>
                <a:schemeClr val="accent1">
                  <a:lumMod val="75000"/>
                </a:schemeClr>
              </a:solidFill>
            </a:rPr>
            <a:t>huge</a:t>
          </a:r>
          <a:r>
            <a:rPr lang="nl-BE" sz="2400" b="1" kern="1200" dirty="0">
              <a:solidFill>
                <a:schemeClr val="accent1">
                  <a:lumMod val="75000"/>
                </a:schemeClr>
              </a:solidFill>
            </a:rPr>
            <a:t> </a:t>
          </a:r>
          <a:r>
            <a:rPr lang="nl-BE" sz="2400" b="1" kern="1200" dirty="0" err="1">
              <a:solidFill>
                <a:schemeClr val="accent1">
                  <a:lumMod val="75000"/>
                </a:schemeClr>
              </a:solidFill>
            </a:rPr>
            <a:t>costs</a:t>
          </a:r>
          <a:r>
            <a:rPr lang="nl-BE" sz="2400" b="1" kern="1200" dirty="0">
              <a:solidFill>
                <a:schemeClr val="accent1">
                  <a:lumMod val="75000"/>
                </a:schemeClr>
              </a:solidFill>
            </a:rPr>
            <a:t>? </a:t>
          </a:r>
        </a:p>
      </dsp:txBody>
      <dsp:txXfrm>
        <a:off x="29317" y="2644868"/>
        <a:ext cx="9935198" cy="541934"/>
      </dsp:txXfrm>
    </dsp:sp>
    <dsp:sp modelId="{52D1B401-4818-4DDB-8648-21BB2B6D133C}">
      <dsp:nvSpPr>
        <dsp:cNvPr id="0" name=""/>
        <dsp:cNvSpPr/>
      </dsp:nvSpPr>
      <dsp:spPr>
        <a:xfrm>
          <a:off x="0" y="3218204"/>
          <a:ext cx="9993832" cy="1711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304" tIns="24130" rIns="135128" bIns="2413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kern="1200" dirty="0"/>
            <a:t> </a:t>
          </a:r>
          <a:r>
            <a:rPr lang="nl-BE" sz="1900" kern="1200" dirty="0" err="1"/>
            <a:t>Judges</a:t>
          </a:r>
          <a:r>
            <a:rPr lang="nl-BE" sz="1900" kern="1200" dirty="0"/>
            <a:t> </a:t>
          </a:r>
          <a:r>
            <a:rPr lang="nl-BE" sz="1900" kern="1200" dirty="0" err="1"/>
            <a:t>can</a:t>
          </a:r>
          <a:r>
            <a:rPr lang="nl-BE" sz="1900" kern="1200" dirty="0"/>
            <a:t> </a:t>
          </a:r>
          <a:r>
            <a:rPr lang="nl-BE" sz="1900" kern="1200" dirty="0" err="1"/>
            <a:t>allow</a:t>
          </a:r>
          <a:r>
            <a:rPr lang="nl-BE" sz="1900" kern="1200" dirty="0"/>
            <a:t> </a:t>
          </a:r>
          <a:r>
            <a:rPr lang="nl-BE" sz="1900" kern="1200" dirty="0" err="1"/>
            <a:t>deduction</a:t>
          </a:r>
          <a:r>
            <a:rPr lang="nl-BE" sz="1900" kern="1200" dirty="0"/>
            <a:t> of the </a:t>
          </a:r>
          <a:r>
            <a:rPr lang="nl-BE" sz="1900" kern="1200" dirty="0" err="1"/>
            <a:t>costs</a:t>
          </a:r>
          <a:r>
            <a:rPr lang="nl-BE" sz="1900" kern="1200" dirty="0"/>
            <a:t> </a:t>
          </a:r>
          <a:r>
            <a:rPr lang="nl-BE" sz="1900" kern="1200" dirty="0" err="1"/>
            <a:t>from</a:t>
          </a:r>
          <a:r>
            <a:rPr lang="nl-BE" sz="1900" kern="1200" dirty="0"/>
            <a:t> the fine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kern="1200" dirty="0"/>
            <a:t> Monitoring program: </a:t>
          </a:r>
          <a:r>
            <a:rPr lang="nl-BE" sz="1900" kern="1200" dirty="0" err="1"/>
            <a:t>pay</a:t>
          </a:r>
          <a:r>
            <a:rPr lang="nl-BE" sz="1900" kern="1200" dirty="0"/>
            <a:t> </a:t>
          </a:r>
          <a:r>
            <a:rPr lang="nl-BE" sz="1900" kern="1200" dirty="0" err="1"/>
            <a:t>by</a:t>
          </a:r>
          <a:r>
            <a:rPr lang="nl-BE" sz="1900" kern="1200" dirty="0"/>
            <a:t> </a:t>
          </a:r>
          <a:r>
            <a:rPr lang="nl-BE" sz="1900" kern="1200" dirty="0" err="1"/>
            <a:t>instalments</a:t>
          </a:r>
          <a:endParaRPr lang="nl-BE" sz="1900" kern="12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kern="1200" dirty="0"/>
            <a:t> Device </a:t>
          </a:r>
          <a:r>
            <a:rPr lang="nl-BE" sz="1900" kern="1200" dirty="0" err="1"/>
            <a:t>to</a:t>
          </a:r>
          <a:r>
            <a:rPr lang="nl-BE" sz="1900" kern="1200" dirty="0"/>
            <a:t> rent (30%)/ </a:t>
          </a:r>
          <a:r>
            <a:rPr lang="nl-BE" sz="1900" kern="1200" dirty="0" err="1"/>
            <a:t>purchase</a:t>
          </a:r>
          <a:r>
            <a:rPr lang="nl-BE" sz="1900" kern="1200" dirty="0"/>
            <a:t> (70%)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kern="1200" dirty="0"/>
            <a:t> Second hand market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nl-BE" sz="1900" kern="1200" dirty="0"/>
            <a:t> Open market for monitoring </a:t>
          </a:r>
          <a:r>
            <a:rPr lang="nl-BE" sz="1900" kern="1200" dirty="0" err="1"/>
            <a:t>centres</a:t>
          </a:r>
          <a:r>
            <a:rPr lang="nl-BE" sz="1900" kern="1200" dirty="0"/>
            <a:t>, service </a:t>
          </a:r>
          <a:r>
            <a:rPr lang="nl-BE" sz="1900" kern="1200" dirty="0" err="1"/>
            <a:t>centres</a:t>
          </a:r>
          <a:r>
            <a:rPr lang="nl-BE" sz="1900" kern="1200" dirty="0"/>
            <a:t> </a:t>
          </a:r>
          <a:r>
            <a:rPr lang="nl-BE" sz="1900" kern="1200" dirty="0" err="1"/>
            <a:t>and</a:t>
          </a:r>
          <a:r>
            <a:rPr lang="nl-BE" sz="1900" kern="1200" dirty="0"/>
            <a:t> model-</a:t>
          </a:r>
          <a:r>
            <a:rPr lang="nl-BE" sz="1900" kern="1200" dirty="0" err="1"/>
            <a:t>approved</a:t>
          </a:r>
          <a:r>
            <a:rPr lang="nl-BE" sz="1900" kern="1200" dirty="0"/>
            <a:t> </a:t>
          </a:r>
          <a:r>
            <a:rPr lang="nl-BE" sz="1900" kern="1200" dirty="0" err="1"/>
            <a:t>devices</a:t>
          </a:r>
          <a:r>
            <a:rPr lang="nl-BE" sz="1900" kern="1200" dirty="0"/>
            <a:t> </a:t>
          </a:r>
        </a:p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1900" kern="1200" dirty="0"/>
        </a:p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l-BE" sz="1900" kern="1200" dirty="0"/>
        </a:p>
      </dsp:txBody>
      <dsp:txXfrm>
        <a:off x="0" y="3218204"/>
        <a:ext cx="9993832" cy="17111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A0771-303A-40D6-9F19-B5B7B347C0F5}">
      <dsp:nvSpPr>
        <dsp:cNvPr id="0" name=""/>
        <dsp:cNvSpPr/>
      </dsp:nvSpPr>
      <dsp:spPr>
        <a:xfrm>
          <a:off x="0" y="30939"/>
          <a:ext cx="9857006" cy="505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b="1" kern="1200" dirty="0" err="1">
              <a:solidFill>
                <a:schemeClr val="tx2"/>
              </a:solidFill>
            </a:rPr>
            <a:t>Convince</a:t>
          </a:r>
          <a:r>
            <a:rPr lang="nl-BE" sz="1800" b="1" kern="1200" dirty="0">
              <a:solidFill>
                <a:schemeClr val="tx2"/>
              </a:solidFill>
            </a:rPr>
            <a:t> </a:t>
          </a:r>
          <a:r>
            <a:rPr lang="nl-BE" sz="1800" b="1" kern="1200" dirty="0" err="1">
              <a:solidFill>
                <a:schemeClr val="tx2"/>
              </a:solidFill>
            </a:rPr>
            <a:t>and</a:t>
          </a:r>
          <a:r>
            <a:rPr lang="nl-BE" sz="1800" b="1" kern="1200" dirty="0">
              <a:solidFill>
                <a:schemeClr val="tx2"/>
              </a:solidFill>
            </a:rPr>
            <a:t> push </a:t>
          </a:r>
          <a:r>
            <a:rPr lang="nl-BE" sz="1800" b="1" kern="1200" dirty="0" err="1">
              <a:solidFill>
                <a:schemeClr val="tx2"/>
              </a:solidFill>
            </a:rPr>
            <a:t>judges</a:t>
          </a:r>
          <a:endParaRPr lang="nl-BE" sz="1800" b="1" kern="1200" dirty="0">
            <a:solidFill>
              <a:schemeClr val="tx2"/>
            </a:solidFill>
          </a:endParaRPr>
        </a:p>
      </dsp:txBody>
      <dsp:txXfrm>
        <a:off x="24674" y="55613"/>
        <a:ext cx="9807658" cy="456092"/>
      </dsp:txXfrm>
    </dsp:sp>
    <dsp:sp modelId="{A27B13C4-FDCE-4EB0-A9CE-E401E7CC6CB6}">
      <dsp:nvSpPr>
        <dsp:cNvPr id="0" name=""/>
        <dsp:cNvSpPr/>
      </dsp:nvSpPr>
      <dsp:spPr>
        <a:xfrm>
          <a:off x="0" y="603886"/>
          <a:ext cx="9857006" cy="505440"/>
        </a:xfrm>
        <a:prstGeom prst="roundRect">
          <a:avLst/>
        </a:prstGeom>
        <a:solidFill>
          <a:schemeClr val="accent2">
            <a:hueOff val="16950"/>
            <a:satOff val="95"/>
            <a:lumOff val="252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b="1" kern="1200" dirty="0">
              <a:solidFill>
                <a:schemeClr val="tx2"/>
              </a:solidFill>
            </a:rPr>
            <a:t>Monitoring program</a:t>
          </a:r>
          <a:endParaRPr lang="nl-BE" sz="1800" b="1" i="1" kern="1200" dirty="0">
            <a:solidFill>
              <a:schemeClr val="tx2"/>
            </a:solidFill>
          </a:endParaRPr>
        </a:p>
      </dsp:txBody>
      <dsp:txXfrm>
        <a:off x="24674" y="628560"/>
        <a:ext cx="9807658" cy="456092"/>
      </dsp:txXfrm>
    </dsp:sp>
    <dsp:sp modelId="{4E31C0F0-03C4-4E38-A942-D5C0204968BC}">
      <dsp:nvSpPr>
        <dsp:cNvPr id="0" name=""/>
        <dsp:cNvSpPr/>
      </dsp:nvSpPr>
      <dsp:spPr>
        <a:xfrm>
          <a:off x="0" y="1197339"/>
          <a:ext cx="9857006" cy="505440"/>
        </a:xfrm>
        <a:prstGeom prst="roundRect">
          <a:avLst/>
        </a:prstGeom>
        <a:solidFill>
          <a:schemeClr val="accent2">
            <a:hueOff val="33899"/>
            <a:satOff val="190"/>
            <a:lumOff val="504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b="1" kern="1200" dirty="0" err="1">
              <a:solidFill>
                <a:schemeClr val="tx2"/>
              </a:solidFill>
            </a:rPr>
            <a:t>Annual</a:t>
          </a:r>
          <a:r>
            <a:rPr lang="nl-BE" sz="1800" b="1" kern="1200" dirty="0">
              <a:solidFill>
                <a:schemeClr val="tx2"/>
              </a:solidFill>
            </a:rPr>
            <a:t> </a:t>
          </a:r>
          <a:r>
            <a:rPr lang="nl-BE" sz="1800" b="1" kern="1200" dirty="0" err="1">
              <a:solidFill>
                <a:schemeClr val="tx2"/>
              </a:solidFill>
            </a:rPr>
            <a:t>verification</a:t>
          </a:r>
          <a:r>
            <a:rPr lang="nl-BE" sz="1800" b="1" kern="1200" dirty="0">
              <a:solidFill>
                <a:schemeClr val="tx2"/>
              </a:solidFill>
            </a:rPr>
            <a:t> of device </a:t>
          </a:r>
          <a:r>
            <a:rPr lang="en-US" sz="1800" b="1" kern="1200" dirty="0">
              <a:solidFill>
                <a:schemeClr val="tx2"/>
              </a:solidFill>
            </a:rPr>
            <a:t>by an accredited body</a:t>
          </a:r>
          <a:r>
            <a:rPr lang="nl-BE" sz="1800" b="1" kern="1200" dirty="0">
              <a:solidFill>
                <a:schemeClr val="tx2"/>
              </a:solidFill>
            </a:rPr>
            <a:t> (</a:t>
          </a:r>
          <a:r>
            <a:rPr lang="en-US" sz="1800" b="1" kern="1200" dirty="0">
              <a:solidFill>
                <a:schemeClr val="tx2"/>
              </a:solidFill>
            </a:rPr>
            <a:t>independency)</a:t>
          </a:r>
          <a:endParaRPr lang="nl-BE" sz="1800" b="1" kern="1200" dirty="0">
            <a:solidFill>
              <a:schemeClr val="tx2"/>
            </a:solidFill>
          </a:endParaRPr>
        </a:p>
      </dsp:txBody>
      <dsp:txXfrm>
        <a:off x="24674" y="1222013"/>
        <a:ext cx="9807658" cy="456092"/>
      </dsp:txXfrm>
    </dsp:sp>
    <dsp:sp modelId="{A2C543C9-F976-4C8C-B51B-3433BD9CE540}">
      <dsp:nvSpPr>
        <dsp:cNvPr id="0" name=""/>
        <dsp:cNvSpPr/>
      </dsp:nvSpPr>
      <dsp:spPr>
        <a:xfrm>
          <a:off x="0" y="1780539"/>
          <a:ext cx="9857006" cy="505440"/>
        </a:xfrm>
        <a:prstGeom prst="roundRect">
          <a:avLst/>
        </a:prstGeom>
        <a:solidFill>
          <a:schemeClr val="accent2">
            <a:hueOff val="50849"/>
            <a:satOff val="285"/>
            <a:lumOff val="756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2"/>
              </a:solidFill>
            </a:rPr>
            <a:t>Several AI manufacturers: lower prices, different accents like allow rental</a:t>
          </a:r>
          <a:endParaRPr lang="nl-BE" sz="1800" b="1" kern="1200" dirty="0">
            <a:solidFill>
              <a:schemeClr val="tx2"/>
            </a:solidFill>
          </a:endParaRPr>
        </a:p>
      </dsp:txBody>
      <dsp:txXfrm>
        <a:off x="24674" y="1805213"/>
        <a:ext cx="9807658" cy="456092"/>
      </dsp:txXfrm>
    </dsp:sp>
    <dsp:sp modelId="{F47B4978-1446-43AF-A17C-4A894D0384CA}">
      <dsp:nvSpPr>
        <dsp:cNvPr id="0" name=""/>
        <dsp:cNvSpPr/>
      </dsp:nvSpPr>
      <dsp:spPr>
        <a:xfrm>
          <a:off x="0" y="2363739"/>
          <a:ext cx="9857006" cy="505440"/>
        </a:xfrm>
        <a:prstGeom prst="roundRect">
          <a:avLst/>
        </a:prstGeom>
        <a:solidFill>
          <a:schemeClr val="accent2">
            <a:hueOff val="67798"/>
            <a:satOff val="381"/>
            <a:lumOff val="1008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2"/>
              </a:solidFill>
            </a:rPr>
            <a:t>Territorial coverage of service </a:t>
          </a:r>
          <a:r>
            <a:rPr lang="en-US" sz="1800" b="1" kern="1200" dirty="0" err="1">
              <a:solidFill>
                <a:schemeClr val="tx2"/>
              </a:solidFill>
            </a:rPr>
            <a:t>centres</a:t>
          </a:r>
          <a:r>
            <a:rPr lang="en-US" sz="1800" b="1" kern="1200" dirty="0">
              <a:solidFill>
                <a:schemeClr val="tx2"/>
              </a:solidFill>
            </a:rPr>
            <a:t> (2: 33) and monitoring </a:t>
          </a:r>
          <a:r>
            <a:rPr lang="en-US" sz="1800" b="1" kern="1200" dirty="0" err="1">
              <a:solidFill>
                <a:schemeClr val="tx2"/>
              </a:solidFill>
            </a:rPr>
            <a:t>centres</a:t>
          </a:r>
          <a:r>
            <a:rPr lang="en-US" sz="1800" b="1" kern="1200" dirty="0">
              <a:solidFill>
                <a:schemeClr val="tx2"/>
              </a:solidFill>
            </a:rPr>
            <a:t> (4: 74)</a:t>
          </a:r>
          <a:endParaRPr lang="nl-BE" sz="1800" b="1" kern="1200" dirty="0">
            <a:solidFill>
              <a:schemeClr val="tx2"/>
            </a:solidFill>
          </a:endParaRPr>
        </a:p>
      </dsp:txBody>
      <dsp:txXfrm>
        <a:off x="24674" y="2388413"/>
        <a:ext cx="9807658" cy="456092"/>
      </dsp:txXfrm>
    </dsp:sp>
    <dsp:sp modelId="{8E59A018-BD03-449B-90EF-58BDE676294B}">
      <dsp:nvSpPr>
        <dsp:cNvPr id="0" name=""/>
        <dsp:cNvSpPr/>
      </dsp:nvSpPr>
      <dsp:spPr>
        <a:xfrm>
          <a:off x="0" y="2946939"/>
          <a:ext cx="9857006" cy="505440"/>
        </a:xfrm>
        <a:prstGeom prst="roundRect">
          <a:avLst/>
        </a:prstGeom>
        <a:solidFill>
          <a:schemeClr val="accent2">
            <a:hueOff val="84748"/>
            <a:satOff val="476"/>
            <a:lumOff val="1260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2"/>
              </a:solidFill>
            </a:rPr>
            <a:t>A program of 5 years is too long; 1-3 years can cause positive </a:t>
          </a:r>
          <a:r>
            <a:rPr lang="en-US" sz="1800" b="1" kern="1200" dirty="0" err="1">
              <a:solidFill>
                <a:schemeClr val="tx2"/>
              </a:solidFill>
            </a:rPr>
            <a:t>behavorial</a:t>
          </a:r>
          <a:r>
            <a:rPr lang="en-US" sz="1800" b="1" kern="1200" dirty="0">
              <a:solidFill>
                <a:schemeClr val="tx2"/>
              </a:solidFill>
            </a:rPr>
            <a:t> changes</a:t>
          </a:r>
          <a:endParaRPr lang="nl-BE" sz="1800" b="1" kern="1200" dirty="0">
            <a:solidFill>
              <a:schemeClr val="tx2"/>
            </a:solidFill>
          </a:endParaRPr>
        </a:p>
      </dsp:txBody>
      <dsp:txXfrm>
        <a:off x="24674" y="2971613"/>
        <a:ext cx="9807658" cy="456092"/>
      </dsp:txXfrm>
    </dsp:sp>
    <dsp:sp modelId="{61A0B6BE-6497-4D9D-820C-594A2A9A5899}">
      <dsp:nvSpPr>
        <dsp:cNvPr id="0" name=""/>
        <dsp:cNvSpPr/>
      </dsp:nvSpPr>
      <dsp:spPr>
        <a:xfrm>
          <a:off x="0" y="3530139"/>
          <a:ext cx="9857006" cy="505440"/>
        </a:xfrm>
        <a:prstGeom prst="roundRect">
          <a:avLst/>
        </a:prstGeom>
        <a:solidFill>
          <a:schemeClr val="accent2">
            <a:hueOff val="101697"/>
            <a:satOff val="571"/>
            <a:lumOff val="1512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2"/>
              </a:solidFill>
            </a:rPr>
            <a:t>Keep device after the AI period - helps keeping up good habits (without program)</a:t>
          </a:r>
          <a:endParaRPr lang="nl-BE" sz="1800" b="1" kern="1200" dirty="0">
            <a:solidFill>
              <a:schemeClr val="tx2"/>
            </a:solidFill>
          </a:endParaRPr>
        </a:p>
      </dsp:txBody>
      <dsp:txXfrm>
        <a:off x="24674" y="3554813"/>
        <a:ext cx="9807658" cy="456092"/>
      </dsp:txXfrm>
    </dsp:sp>
    <dsp:sp modelId="{0ADEB08A-E66F-4A7B-8683-37958F3BF5FF}">
      <dsp:nvSpPr>
        <dsp:cNvPr id="0" name=""/>
        <dsp:cNvSpPr/>
      </dsp:nvSpPr>
      <dsp:spPr>
        <a:xfrm>
          <a:off x="0" y="4113339"/>
          <a:ext cx="9857006" cy="505440"/>
        </a:xfrm>
        <a:prstGeom prst="roundRect">
          <a:avLst/>
        </a:prstGeom>
        <a:solidFill>
          <a:schemeClr val="accent2">
            <a:hueOff val="118647"/>
            <a:satOff val="666"/>
            <a:lumOff val="1764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2"/>
              </a:solidFill>
            </a:rPr>
            <a:t>Threshold at 0.2 pm (zero tolerance)</a:t>
          </a:r>
          <a:endParaRPr lang="nl-BE" sz="1800" b="1" kern="1200">
            <a:solidFill>
              <a:schemeClr val="tx2"/>
            </a:solidFill>
          </a:endParaRPr>
        </a:p>
      </dsp:txBody>
      <dsp:txXfrm>
        <a:off x="24674" y="4138013"/>
        <a:ext cx="9807658" cy="4560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E30907-CAEA-4EDD-87FD-73090AA7356B}">
      <dsp:nvSpPr>
        <dsp:cNvPr id="0" name=""/>
        <dsp:cNvSpPr/>
      </dsp:nvSpPr>
      <dsp:spPr>
        <a:xfrm>
          <a:off x="0" y="30316"/>
          <a:ext cx="11375601" cy="1048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- Time gap </a:t>
          </a:r>
          <a:r>
            <a:rPr lang="nl-BE" sz="2000" kern="1200" dirty="0" err="1"/>
            <a:t>between</a:t>
          </a:r>
          <a:r>
            <a:rPr lang="nl-BE" sz="2000" kern="1200" dirty="0"/>
            <a:t> </a:t>
          </a:r>
          <a:r>
            <a:rPr lang="nl-BE" sz="2000" kern="1200" dirty="0" err="1"/>
            <a:t>offence</a:t>
          </a:r>
          <a:r>
            <a:rPr lang="nl-BE" sz="2000" kern="1200" dirty="0"/>
            <a:t> </a:t>
          </a:r>
          <a:r>
            <a:rPr lang="nl-BE" sz="2000" kern="1200" dirty="0" err="1"/>
            <a:t>and</a:t>
          </a:r>
          <a:r>
            <a:rPr lang="nl-BE" sz="2000" kern="1200" dirty="0"/>
            <a:t> </a:t>
          </a:r>
          <a:r>
            <a:rPr lang="nl-BE" sz="2000" kern="1200" dirty="0" err="1"/>
            <a:t>sanction</a:t>
          </a:r>
          <a:r>
            <a:rPr lang="nl-BE" sz="2000" kern="1200" dirty="0"/>
            <a:t>: 12 </a:t>
          </a:r>
          <a:r>
            <a:rPr lang="nl-BE" sz="2000" kern="1200" dirty="0" err="1"/>
            <a:t>to</a:t>
          </a:r>
          <a:r>
            <a:rPr lang="nl-BE" sz="2000" kern="1200" dirty="0"/>
            <a:t> 18 </a:t>
          </a:r>
          <a:r>
            <a:rPr lang="nl-BE" sz="2000" kern="1200" dirty="0" err="1"/>
            <a:t>months</a:t>
          </a:r>
          <a:endParaRPr lang="nl-BE" sz="2000" kern="1200" dirty="0"/>
        </a:p>
      </dsp:txBody>
      <dsp:txXfrm>
        <a:off x="51175" y="81491"/>
        <a:ext cx="11273251" cy="945970"/>
      </dsp:txXfrm>
    </dsp:sp>
    <dsp:sp modelId="{95E79B73-14F6-4E43-9C81-6623EBE709B0}">
      <dsp:nvSpPr>
        <dsp:cNvPr id="0" name=""/>
        <dsp:cNvSpPr/>
      </dsp:nvSpPr>
      <dsp:spPr>
        <a:xfrm>
          <a:off x="0" y="1239916"/>
          <a:ext cx="11375601" cy="1048320"/>
        </a:xfrm>
        <a:prstGeom prst="roundRect">
          <a:avLst/>
        </a:prstGeom>
        <a:solidFill>
          <a:schemeClr val="accent5">
            <a:hueOff val="-53124"/>
            <a:satOff val="-2574"/>
            <a:lumOff val="382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- Alcohol </a:t>
          </a:r>
          <a:r>
            <a:rPr lang="nl-BE" sz="2000" kern="1200" dirty="0" err="1"/>
            <a:t>dependency</a:t>
          </a:r>
          <a:r>
            <a:rPr lang="nl-BE" sz="2000" kern="1200" dirty="0"/>
            <a:t> or </a:t>
          </a:r>
          <a:r>
            <a:rPr lang="nl-BE" sz="2000" kern="1200" dirty="0" err="1"/>
            <a:t>not</a:t>
          </a:r>
          <a:r>
            <a:rPr lang="nl-BE" sz="2000" kern="1200" dirty="0"/>
            <a:t> (</a:t>
          </a:r>
          <a:r>
            <a:rPr lang="nl-BE" sz="2000" kern="1200" dirty="0" err="1"/>
            <a:t>driving</a:t>
          </a:r>
          <a:r>
            <a:rPr lang="nl-BE" sz="2000" kern="1200" dirty="0"/>
            <a:t> ban for </a:t>
          </a:r>
          <a:r>
            <a:rPr lang="nl-BE" sz="2000" kern="1200" dirty="0" err="1"/>
            <a:t>incapacity</a:t>
          </a:r>
          <a:r>
            <a:rPr lang="nl-BE" sz="2000" kern="1200" dirty="0"/>
            <a:t> versus AI)?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No standard </a:t>
          </a:r>
          <a:r>
            <a:rPr lang="nl-BE" sz="2000" kern="1200" dirty="0" err="1"/>
            <a:t>medical</a:t>
          </a:r>
          <a:r>
            <a:rPr lang="nl-BE" sz="2000" kern="1200" dirty="0"/>
            <a:t> check</a:t>
          </a:r>
        </a:p>
      </dsp:txBody>
      <dsp:txXfrm>
        <a:off x="51175" y="1291091"/>
        <a:ext cx="11273251" cy="945970"/>
      </dsp:txXfrm>
    </dsp:sp>
    <dsp:sp modelId="{C552C8F0-00C0-4229-8B82-5C47D0711B91}">
      <dsp:nvSpPr>
        <dsp:cNvPr id="0" name=""/>
        <dsp:cNvSpPr/>
      </dsp:nvSpPr>
      <dsp:spPr>
        <a:xfrm>
          <a:off x="0" y="2449517"/>
          <a:ext cx="11375601" cy="1048320"/>
        </a:xfrm>
        <a:prstGeom prst="roundRect">
          <a:avLst/>
        </a:prstGeom>
        <a:solidFill>
          <a:schemeClr val="accent5">
            <a:hueOff val="-106248"/>
            <a:satOff val="-5148"/>
            <a:lumOff val="764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- </a:t>
          </a:r>
          <a:r>
            <a:rPr lang="nl-BE" sz="2000" kern="1200" dirty="0" err="1"/>
            <a:t>Judges</a:t>
          </a:r>
          <a:r>
            <a:rPr lang="nl-BE" sz="2000" kern="1200" dirty="0"/>
            <a:t> </a:t>
          </a:r>
          <a:r>
            <a:rPr lang="nl-BE" sz="2000" kern="1200" dirty="0" err="1"/>
            <a:t>often</a:t>
          </a:r>
          <a:r>
            <a:rPr lang="nl-BE" sz="2000" kern="1200" dirty="0"/>
            <a:t> </a:t>
          </a:r>
          <a:r>
            <a:rPr lang="nl-BE" sz="2000" kern="1200" dirty="0" err="1"/>
            <a:t>opt</a:t>
          </a:r>
          <a:r>
            <a:rPr lang="nl-BE" sz="2000" kern="1200" dirty="0"/>
            <a:t> out </a:t>
          </a:r>
          <a:r>
            <a:rPr lang="nl-BE" sz="2000" kern="1200" dirty="0" err="1"/>
            <a:t>if</a:t>
          </a:r>
          <a:r>
            <a:rPr lang="nl-BE" sz="2000" kern="1200" dirty="0"/>
            <a:t> </a:t>
          </a:r>
          <a:r>
            <a:rPr lang="nl-BE" sz="2000" kern="1200" dirty="0" err="1"/>
            <a:t>they</a:t>
          </a:r>
          <a:r>
            <a:rPr lang="nl-BE" sz="2000" kern="1200" dirty="0"/>
            <a:t> </a:t>
          </a:r>
          <a:r>
            <a:rPr lang="nl-BE" sz="2000" kern="1200" dirty="0" err="1"/>
            <a:t>can</a:t>
          </a:r>
          <a:endParaRPr lang="nl-BE" sz="2000" kern="1200" dirty="0"/>
        </a:p>
      </dsp:txBody>
      <dsp:txXfrm>
        <a:off x="51175" y="2500692"/>
        <a:ext cx="11273251" cy="945970"/>
      </dsp:txXfrm>
    </dsp:sp>
    <dsp:sp modelId="{964BF065-59B1-4A6E-BDAB-B56D78239E1F}">
      <dsp:nvSpPr>
        <dsp:cNvPr id="0" name=""/>
        <dsp:cNvSpPr/>
      </dsp:nvSpPr>
      <dsp:spPr>
        <a:xfrm>
          <a:off x="0" y="3659117"/>
          <a:ext cx="11375601" cy="1048320"/>
        </a:xfrm>
        <a:prstGeom prst="roundRect">
          <a:avLst/>
        </a:prstGeom>
        <a:solidFill>
          <a:schemeClr val="accent5">
            <a:hueOff val="-159372"/>
            <a:satOff val="-7721"/>
            <a:lumOff val="1147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- Retests while driving to counter circumvention (retest is to be completed within 15’)</a:t>
          </a:r>
          <a:endParaRPr lang="nl-BE" sz="2000" kern="1200" dirty="0"/>
        </a:p>
      </dsp:txBody>
      <dsp:txXfrm>
        <a:off x="51175" y="3710292"/>
        <a:ext cx="11273251" cy="945970"/>
      </dsp:txXfrm>
    </dsp:sp>
    <dsp:sp modelId="{BC3E570F-01AE-41A3-8ACE-78E64D15C1D9}">
      <dsp:nvSpPr>
        <dsp:cNvPr id="0" name=""/>
        <dsp:cNvSpPr/>
      </dsp:nvSpPr>
      <dsp:spPr>
        <a:xfrm>
          <a:off x="0" y="4868717"/>
          <a:ext cx="11375601" cy="1048320"/>
        </a:xfrm>
        <a:prstGeom prst="roundRect">
          <a:avLst/>
        </a:prstGeom>
        <a:solidFill>
          <a:schemeClr val="accent5">
            <a:hueOff val="-212496"/>
            <a:satOff val="-10295"/>
            <a:lumOff val="1529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- </a:t>
          </a:r>
          <a:r>
            <a:rPr lang="en-US" sz="2000" kern="1200" dirty="0"/>
            <a:t>Combination</a:t>
          </a:r>
          <a:r>
            <a:rPr lang="en-US" sz="1900" kern="1200" dirty="0"/>
            <a:t> </a:t>
          </a:r>
          <a:r>
            <a:rPr lang="en-US" sz="2000" kern="1200" dirty="0"/>
            <a:t>driving ban (+ tests) + AI = complex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Subsequent decisions may need proper arrangements with public prosecutor</a:t>
          </a:r>
          <a:endParaRPr lang="nl-BE" sz="1900" kern="1200" dirty="0"/>
        </a:p>
      </dsp:txBody>
      <dsp:txXfrm>
        <a:off x="51175" y="4919892"/>
        <a:ext cx="11273251" cy="9459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504D5D-14BE-4EF9-9BC0-F190F735C53D}">
      <dsp:nvSpPr>
        <dsp:cNvPr id="0" name=""/>
        <dsp:cNvSpPr/>
      </dsp:nvSpPr>
      <dsp:spPr>
        <a:xfrm>
          <a:off x="0" y="0"/>
          <a:ext cx="10243225" cy="551362"/>
        </a:xfrm>
        <a:prstGeom prst="roundRect">
          <a:avLst/>
        </a:prstGeom>
        <a:solidFill>
          <a:schemeClr val="accent1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/>
            <a:t>Safe </a:t>
          </a:r>
          <a:r>
            <a:rPr lang="nl-BE" sz="2400" kern="1200" dirty="0" err="1"/>
            <a:t>roads</a:t>
          </a:r>
          <a:endParaRPr lang="nl-BE" sz="2400" kern="1200" dirty="0"/>
        </a:p>
      </dsp:txBody>
      <dsp:txXfrm>
        <a:off x="26915" y="26915"/>
        <a:ext cx="10189395" cy="497532"/>
      </dsp:txXfrm>
    </dsp:sp>
    <dsp:sp modelId="{BA50E7A9-F506-45E6-A371-7096132FE04B}">
      <dsp:nvSpPr>
        <dsp:cNvPr id="0" name=""/>
        <dsp:cNvSpPr/>
      </dsp:nvSpPr>
      <dsp:spPr>
        <a:xfrm>
          <a:off x="0" y="552676"/>
          <a:ext cx="10243225" cy="34762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522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nl-BE" sz="2000" kern="1200" dirty="0"/>
            <a:t>Monitoring program </a:t>
          </a:r>
          <a:r>
            <a:rPr lang="nl-BE" sz="2000" kern="1200" dirty="0" err="1"/>
            <a:t>helps</a:t>
          </a:r>
          <a:r>
            <a:rPr lang="nl-BE" sz="2000" kern="1200" dirty="0"/>
            <a:t> for </a:t>
          </a:r>
          <a:r>
            <a:rPr lang="nl-BE" sz="2000" kern="1200" dirty="0" err="1"/>
            <a:t>lasting</a:t>
          </a:r>
          <a:r>
            <a:rPr lang="nl-BE" sz="2000" kern="1200" dirty="0"/>
            <a:t> </a:t>
          </a:r>
          <a:r>
            <a:rPr lang="nl-BE" sz="2000" kern="1200" dirty="0" err="1"/>
            <a:t>behaviour</a:t>
          </a:r>
          <a:r>
            <a:rPr lang="nl-BE" sz="2000" kern="1200" dirty="0"/>
            <a:t> change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endParaRPr lang="nl-BE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nl-BE" sz="2000" kern="1200" dirty="0" err="1"/>
            <a:t>During</a:t>
          </a:r>
          <a:r>
            <a:rPr lang="nl-BE" sz="2000" kern="1200" dirty="0"/>
            <a:t> AI </a:t>
          </a:r>
          <a:r>
            <a:rPr lang="nl-BE" sz="2000" kern="1200" dirty="0" err="1"/>
            <a:t>period</a:t>
          </a:r>
          <a:r>
            <a:rPr lang="nl-BE" sz="2000" kern="1200" dirty="0"/>
            <a:t>: chance on drink </a:t>
          </a:r>
          <a:r>
            <a:rPr lang="nl-BE" sz="2000" kern="1200" dirty="0" err="1"/>
            <a:t>driving</a:t>
          </a:r>
          <a:r>
            <a:rPr lang="nl-BE" sz="2000" kern="1200" dirty="0"/>
            <a:t> - 75%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None/>
          </a:pPr>
          <a:endParaRPr lang="nl-BE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nl-BE" sz="2000" kern="1200" dirty="0" err="1"/>
            <a:t>After</a:t>
          </a:r>
          <a:r>
            <a:rPr lang="nl-BE" sz="2000" kern="1200" dirty="0"/>
            <a:t> AI </a:t>
          </a:r>
          <a:r>
            <a:rPr lang="nl-BE" sz="2000" kern="1200" dirty="0" err="1"/>
            <a:t>period</a:t>
          </a:r>
          <a:r>
            <a:rPr lang="nl-BE" sz="2000" kern="1200" dirty="0"/>
            <a:t>: </a:t>
          </a:r>
          <a:r>
            <a:rPr lang="nl-BE" sz="2000" kern="1200" dirty="0" err="1"/>
            <a:t>some</a:t>
          </a:r>
          <a:r>
            <a:rPr lang="nl-BE" sz="2000" kern="1200" dirty="0"/>
            <a:t> studies show </a:t>
          </a:r>
          <a:r>
            <a:rPr lang="nl-BE" sz="2000" kern="1200" dirty="0" err="1"/>
            <a:t>behaviour</a:t>
          </a:r>
          <a:r>
            <a:rPr lang="nl-BE" sz="2000" kern="1200" dirty="0"/>
            <a:t> change </a:t>
          </a:r>
          <a:r>
            <a:rPr lang="nl-BE" sz="2000" i="1" kern="1200" dirty="0" err="1"/>
            <a:t>if</a:t>
          </a:r>
          <a:r>
            <a:rPr lang="nl-BE" sz="2000" i="1" kern="1200" dirty="0"/>
            <a:t> </a:t>
          </a:r>
          <a:r>
            <a:rPr lang="nl-BE" sz="2000" i="1" kern="1200" dirty="0" err="1"/>
            <a:t>monitored</a:t>
          </a:r>
          <a:endParaRPr lang="nl-BE" sz="2000" i="1" kern="1200" dirty="0"/>
        </a:p>
      </dsp:txBody>
      <dsp:txXfrm>
        <a:off x="0" y="552676"/>
        <a:ext cx="10243225" cy="3476299"/>
      </dsp:txXfrm>
    </dsp:sp>
    <dsp:sp modelId="{7FBFA98A-88BE-4F79-A85F-9F41F3B3162F}">
      <dsp:nvSpPr>
        <dsp:cNvPr id="0" name=""/>
        <dsp:cNvSpPr/>
      </dsp:nvSpPr>
      <dsp:spPr>
        <a:xfrm>
          <a:off x="0" y="2890543"/>
          <a:ext cx="10243225" cy="551362"/>
        </a:xfrm>
        <a:prstGeom prst="roundRect">
          <a:avLst/>
        </a:prstGeom>
        <a:solidFill>
          <a:schemeClr val="accent1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 err="1"/>
            <a:t>Possibility</a:t>
          </a:r>
          <a:r>
            <a:rPr lang="nl-BE" sz="2400" kern="1200" dirty="0"/>
            <a:t> </a:t>
          </a:r>
          <a:r>
            <a:rPr lang="nl-BE" sz="2400" kern="1200" dirty="0" err="1"/>
            <a:t>to</a:t>
          </a:r>
          <a:r>
            <a:rPr lang="nl-BE" sz="2400" kern="1200" dirty="0"/>
            <a:t> keep on </a:t>
          </a:r>
          <a:r>
            <a:rPr lang="nl-BE" sz="2400" kern="1200" dirty="0" err="1"/>
            <a:t>driving</a:t>
          </a:r>
          <a:r>
            <a:rPr lang="nl-BE" sz="2400" kern="1200" dirty="0"/>
            <a:t> (</a:t>
          </a:r>
          <a:r>
            <a:rPr lang="nl-BE" sz="2400" kern="1200" dirty="0" err="1"/>
            <a:t>social</a:t>
          </a:r>
          <a:r>
            <a:rPr lang="nl-BE" sz="2400" kern="1200" dirty="0"/>
            <a:t> &amp; professional life) </a:t>
          </a:r>
        </a:p>
      </dsp:txBody>
      <dsp:txXfrm>
        <a:off x="26915" y="2917458"/>
        <a:ext cx="10189395" cy="497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1E952D3B-8B71-F9BE-80D2-CB26A6EBB7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6235862-3B2D-4CA9-19B5-10EEC0489B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4FF6A-EFA6-4060-AD39-F3452DF8E67E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7A76A0F-3BF1-4115-3899-16E8A3D0E2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EBE22AF-536A-DDA7-27EF-FA248B5171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1AA7A6-7836-4C6F-A887-24C0626134F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197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7T12:53:34.684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3T13:02:21.36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24575,'110'58'0,"-4"4"0,-2 4 0,115 97 0,44 88 0,-229-216 0,11 18 0,-31-36 0,0 0 0,21 18 0,61 53 0,63 51 0,-20-31 0,-63-47 0,105 64 0,263 147 0,-398-241 0,64 56 0,12 8 0,-89-69 0,-1 1 0,31 34 0,12 10 0,-70-66-80,1 0 0,-1 1-1,0 0 1,-1 0 0,1 0-1,-1 0 1,-1 1 0,1-1-1,-1 1 1,0 0 0,0 0 0,-1 0-1,0 0 1,-1 1 0,1-1-1,0 9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3T13:02:21.36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2437 0 24575,'0'3'0,"-1"0"0,0 0 0,1 0 0,-1-1 0,0 1 0,0 0 0,0-1 0,-1 1 0,1 0 0,0-1 0,-1 0 0,-3 5 0,-28 27 0,24-26 0,-135 143 0,120-128 0,-14 13 0,-81 60 0,48-45 0,40-28 0,0-1 0,-67 33 0,21-16 0,-108 72 0,115-67 0,-33 13 0,77-45 0,1 1 0,0 1 0,1 1 0,1 1 0,-39 35 0,42-32 0,-2 0 0,0-2 0,-1-1 0,-30 17 0,19-13 0,-35 28 0,40-27 0,-1-1 0,-1-2 0,-1-1 0,-56 21 0,64-25 0,0 0 0,1 2 0,0 0 0,1 2 0,-30 29 0,25-22 0,0-1 0,-44 26 0,24-22 0,18-11 0,0 1 0,0 1 0,-39 35 0,36-24 60,-54 38 0,70-56-308,-1-1 1,0 0-1,0-2 1,-1 0-1,-33 10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DFD36-6BA7-41DD-BE99-AA3C7E3FBA9A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8B5D1-DDA4-495D-953B-88CCC592619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54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C747F-DBFC-4A58-8124-EDCA29E7F7AF}" type="slidenum">
              <a:rPr kumimoji="0" lang="nl-B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B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2756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The </a:t>
            </a:r>
            <a:r>
              <a:rPr lang="nl-BE" dirty="0" err="1"/>
              <a:t>situation</a:t>
            </a:r>
            <a:r>
              <a:rPr lang="nl-BE" dirty="0"/>
              <a:t> is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so</a:t>
            </a:r>
            <a:r>
              <a:rPr lang="nl-BE" dirty="0"/>
              <a:t> </a:t>
            </a:r>
            <a:r>
              <a:rPr lang="nl-BE" dirty="0" err="1"/>
              <a:t>bright</a:t>
            </a:r>
            <a:r>
              <a:rPr lang="nl-BE" dirty="0"/>
              <a:t>…</a:t>
            </a:r>
          </a:p>
          <a:p>
            <a:r>
              <a:rPr lang="nl-BE" dirty="0"/>
              <a:t>Weekend </a:t>
            </a:r>
            <a:r>
              <a:rPr lang="nl-BE" dirty="0" err="1"/>
              <a:t>nights</a:t>
            </a:r>
            <a:r>
              <a:rPr lang="nl-BE" dirty="0"/>
              <a:t>: </a:t>
            </a:r>
            <a:r>
              <a:rPr lang="en-US" sz="1200" dirty="0"/>
              <a:t>it is precisely at these high-risk times that far too few checks are made. 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85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B210D-6DC1-8084-85A2-3A456B75B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EA9D962-BF32-BF18-0684-62DB5855A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BB93208-D0D3-2947-8856-227A3E64D3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will see that Poland and Belgium are often extremes on the European scale, with Poland being the good student and Belgium the bad student of the class. 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C5729F0-696B-90A6-2324-0A3CDCA9F1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722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8E9D9-FB73-5B7F-1B22-B9CC52CF2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88BC36C-8D03-B41A-4868-0E2C7A0D56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AD99930-F5D6-6ED8-511A-F79FA4282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9310DDA-1DA0-1ED8-0561-12D52E06A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538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seemed a real flop</a:t>
            </a:r>
          </a:p>
          <a:p>
            <a:r>
              <a:rPr lang="en-US" dirty="0"/>
              <a:t>the cape of 1,000 installations was crossed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611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10106"/>
                </a:solidFill>
                <a:effectLst/>
                <a:latin typeface="Lato" panose="020F0502020204030203" pitchFamily="34" charset="0"/>
                <a:sym typeface="Wingdings" panose="05000000000000000000" pitchFamily="2" charset="2"/>
              </a:rPr>
              <a:t>constitution and breakdown of breath alcohol</a:t>
            </a:r>
          </a:p>
          <a:p>
            <a:pPr defTabSz="966246">
              <a:defRPr/>
            </a:pPr>
            <a:r>
              <a:rPr lang="en-US" b="0" i="0" dirty="0">
                <a:solidFill>
                  <a:srgbClr val="010106"/>
                </a:solidFill>
                <a:effectLst/>
                <a:latin typeface="Lato" panose="020F0502020204030203" pitchFamily="34" charset="0"/>
                <a:sym typeface="Wingdings" panose="05000000000000000000" pitchFamily="2" charset="2"/>
              </a:rPr>
              <a:t>circumventing the system (e.g. having someone else blow and subsequently test positive again, or drink-driving)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52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010106"/>
                </a:solidFill>
                <a:effectLst/>
                <a:latin typeface="Lato" panose="020F0502020204030203" pitchFamily="34" charset="0"/>
                <a:sym typeface="Wingdings" panose="05000000000000000000" pitchFamily="2" charset="2"/>
              </a:rPr>
              <a:t>negative initial test followed by positive retest</a:t>
            </a:r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254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681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 models approved 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8B5D1-DDA4-495D-953B-88CCC592619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895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AC747F-DBFC-4A58-8124-EDCA29E7F7AF}" type="slidenum">
              <a:rPr kumimoji="0" lang="nl-B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l-B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7362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2326" y="758952"/>
            <a:ext cx="6043353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5097" y="4645152"/>
            <a:ext cx="6043353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>
            <a:cxnSpLocks/>
          </p:cNvCxnSpPr>
          <p:nvPr/>
        </p:nvCxnSpPr>
        <p:spPr>
          <a:xfrm>
            <a:off x="5149704" y="4474741"/>
            <a:ext cx="593347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F653080-8A77-4087-8B40-F5186FBE4D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890781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32062A-CE16-4DD2-BCA5-7AD37BCDC8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154" y="5974353"/>
            <a:ext cx="718021" cy="227003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6EDF700-146D-48FF-8B36-52F7D9B7C5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162" y="6129420"/>
            <a:ext cx="1430117" cy="64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095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790F5A2B-CE69-41D0-8946-CE9DDD10BB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87403" y="0"/>
            <a:ext cx="5504597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267F2D-D11B-40A3-8A3C-E037B7D1F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995" y="550823"/>
            <a:ext cx="5759101" cy="977726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4ED305-C89D-4861-9D86-5BA24E57B5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52" y="6265611"/>
            <a:ext cx="887047" cy="280441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AE61890-83A4-4C62-A762-E676CF6EFE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431" y="6085266"/>
            <a:ext cx="1430117" cy="64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710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8A80496F-C642-43F7-B1F5-7F91371BCA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38782" y="0"/>
            <a:ext cx="3853218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A7F5369-E43C-4C95-A516-2E050A391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7999" y="2436991"/>
            <a:ext cx="6299807" cy="1984019"/>
          </a:xfrm>
        </p:spPr>
        <p:txBody>
          <a:bodyPr anchor="ctr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64CAE8-916B-4C91-BAB9-142A797377BB}"/>
              </a:ext>
            </a:extLst>
          </p:cNvPr>
          <p:cNvCxnSpPr>
            <a:cxnSpLocks/>
          </p:cNvCxnSpPr>
          <p:nvPr userDrawn="1"/>
        </p:nvCxnSpPr>
        <p:spPr>
          <a:xfrm>
            <a:off x="1107999" y="4529332"/>
            <a:ext cx="593347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3BA26C32-C1BA-4559-866C-240648F577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52" y="6265611"/>
            <a:ext cx="887047" cy="280441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41D35E9-F31C-4992-A0E7-3D43F400F7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665" y="6085266"/>
            <a:ext cx="1430117" cy="64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494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49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6B345C-3842-4FC0-8695-D0FE6A83E0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329" y="290758"/>
            <a:ext cx="887047" cy="28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283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614196"/>
            <a:ext cx="4639736" cy="425489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1614195"/>
            <a:ext cx="4639736" cy="42548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1/16/2025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3C4C106-860F-44B0-B1D4-B7166B7FE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5199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0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614196"/>
            <a:ext cx="3185471" cy="425489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1/16/2025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3C4C106-860F-44B0-B1D4-B7166B7FE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5199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0FEE470-774C-4459-92CD-D55D0DFC5D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3744" y="1614196"/>
            <a:ext cx="3185471" cy="425489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A6A3F4E-A8A9-4803-AC35-8A5DFDAE827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70209" y="1614196"/>
            <a:ext cx="3185471" cy="425489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509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052734"/>
            <a:ext cx="3185471" cy="381635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1/16/2025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3C4C106-860F-44B0-B1D4-B7166B7FE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5199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0FEE470-774C-4459-92CD-D55D0DFC5D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3744" y="2052734"/>
            <a:ext cx="3185471" cy="381635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A6A3F4E-A8A9-4803-AC35-8A5DFDAE827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70209" y="2052734"/>
            <a:ext cx="3185471" cy="381635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199353A-9D54-469B-9C2F-936F84FE6E56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097279" y="1618861"/>
            <a:ext cx="3185471" cy="365125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6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5D7AD80-563B-43F0-A4DC-D11486978CE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4533744" y="1617306"/>
            <a:ext cx="3185471" cy="365125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6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0D1980C-C8AD-4F7D-8BA6-5B2EF82A5DC2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7970208" y="1617306"/>
            <a:ext cx="3185471" cy="365125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6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15527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79" y="2052734"/>
            <a:ext cx="4639736" cy="370425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3" y="2052733"/>
            <a:ext cx="4639736" cy="370425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1/16/2025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98EEA8-91D3-42AC-A215-54E0C10B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5199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977E519-0A4D-4947-BFC2-8200B38C921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097279" y="1618861"/>
            <a:ext cx="4639736" cy="365125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6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1A31C0-6B93-4BF9-9998-67E3A1F8BB97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6515943" y="1617306"/>
            <a:ext cx="4639736" cy="365125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6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213367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1/16/2025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957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65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99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06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80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407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ntent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42913" y="3599542"/>
            <a:ext cx="3529012" cy="2578057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2095500"/>
            <a:ext cx="3529012" cy="1333500"/>
          </a:xfrm>
        </p:spPr>
        <p:txBody>
          <a:bodyPr anchor="ctr" anchorCtr="0"/>
          <a:lstStyle>
            <a:lvl1pPr>
              <a:lnSpc>
                <a:spcPct val="100000"/>
              </a:lnSpc>
              <a:defRPr sz="8500" b="0" spc="-100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00%</a:t>
            </a:r>
            <a:endParaRPr lang="en-GB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327524" y="2095500"/>
            <a:ext cx="3533775" cy="1333500"/>
          </a:xfrm>
        </p:spPr>
        <p:txBody>
          <a:bodyPr anchor="ctr" anchorCtr="0"/>
          <a:lstStyle>
            <a:lvl1pPr>
              <a:lnSpc>
                <a:spcPct val="100000"/>
              </a:lnSpc>
              <a:defRPr sz="8500" b="0" spc="-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00%</a:t>
            </a:r>
            <a:endParaRPr lang="en-GB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8222571" y="2095500"/>
            <a:ext cx="3529012" cy="1333500"/>
          </a:xfrm>
        </p:spPr>
        <p:txBody>
          <a:bodyPr anchor="ctr" anchorCtr="0"/>
          <a:lstStyle>
            <a:lvl1pPr>
              <a:lnSpc>
                <a:spcPct val="100000"/>
              </a:lnSpc>
              <a:defRPr sz="8500" b="0" spc="-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00%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[Slide title]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21E25-BA96-8149-8793-205BDC26358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04FBFED-85D0-8C43-84C6-BADD19241EDC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4327525" y="3599542"/>
            <a:ext cx="3533775" cy="2578057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7D43B0B-6C29-D449-BC95-219F98DA27E0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8222571" y="3599542"/>
            <a:ext cx="3529012" cy="2578057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F3B578-7307-3B4F-9573-5B25CD8634E9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D65346-FB7D-7243-B361-2D5958F844E6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l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083044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2914" y="2103438"/>
            <a:ext cx="3529012" cy="406876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GB"/>
              <a:t>Sixth level</a:t>
            </a:r>
          </a:p>
          <a:p>
            <a:pPr lvl="6"/>
            <a:r>
              <a:rPr lang="en-GB"/>
              <a:t>Seventh level</a:t>
            </a:r>
          </a:p>
          <a:p>
            <a:pPr lvl="7"/>
            <a:r>
              <a:rPr lang="en-GB"/>
              <a:t>Eighth level</a:t>
            </a:r>
          </a:p>
          <a:p>
            <a:pPr lvl="8"/>
            <a:r>
              <a:rPr lang="en-GB"/>
              <a:t>Ninth level</a:t>
            </a:r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3"/>
          </p:nvPr>
        </p:nvSpPr>
        <p:spPr>
          <a:xfrm>
            <a:off x="5600701" y="1428750"/>
            <a:ext cx="6148387" cy="4743450"/>
          </a:xfrm>
        </p:spPr>
        <p:txBody>
          <a:bodyPr anchor="ctr" anchorCtr="0"/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grafiek wilt toevoegen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42913" y="432000"/>
            <a:ext cx="11306175" cy="1387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[Slide title]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97FBE-5CF3-D24C-9080-6E833FFE25D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C69D5E-619A-7A4D-B6D5-5294509D714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8D71E4-CBC9-3648-9D74-CDE027F0E95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231025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2914" y="2103438"/>
            <a:ext cx="3529012" cy="4068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42913" y="432000"/>
            <a:ext cx="11306175" cy="1387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[Slide title]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27051-9445-A34F-940C-D451EEF398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96824-1DC8-8F4C-9F19-4AA8BD36E94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C406C8-2617-D442-A446-EA4D0CC6D9A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7279804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FF62E-FE39-469E-A0A0-0CDDB0D2B4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96A927-E0EC-4D6C-AEB7-F193559AAF94}" type="datetime1">
              <a:rPr lang="nl-BE" smtClean="0"/>
              <a:t>16/01/2025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3F8F3C7-B503-4328-AD73-DCD0F335A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CC11839-9077-4DD2-BD3A-A181B63899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374" y="5983550"/>
            <a:ext cx="924334" cy="874450"/>
          </a:xfrm>
          <a:prstGeom prst="rect">
            <a:avLst/>
          </a:prstGeom>
        </p:spPr>
      </p:pic>
      <p:sp>
        <p:nvSpPr>
          <p:cNvPr id="9" name="object 5">
            <a:extLst>
              <a:ext uri="{FF2B5EF4-FFF2-40B4-BE49-F238E27FC236}">
                <a16:creationId xmlns:a16="http://schemas.microsoft.com/office/drawing/2014/main" id="{AA54D869-BF2E-4D72-B329-CF809479C8F6}"/>
              </a:ext>
            </a:extLst>
          </p:cNvPr>
          <p:cNvSpPr/>
          <p:nvPr userDrawn="1"/>
        </p:nvSpPr>
        <p:spPr>
          <a:xfrm>
            <a:off x="1396" y="5031539"/>
            <a:ext cx="11349990" cy="1826895"/>
          </a:xfrm>
          <a:custGeom>
            <a:avLst/>
            <a:gdLst/>
            <a:ahLst/>
            <a:cxnLst/>
            <a:rect l="l" t="t" r="r" b="b"/>
            <a:pathLst>
              <a:path w="11349990" h="1826895">
                <a:moveTo>
                  <a:pt x="11349685" y="0"/>
                </a:moveTo>
                <a:lnTo>
                  <a:pt x="0" y="0"/>
                </a:lnTo>
                <a:lnTo>
                  <a:pt x="0" y="1826348"/>
                </a:lnTo>
                <a:lnTo>
                  <a:pt x="10509123" y="1826348"/>
                </a:lnTo>
                <a:lnTo>
                  <a:pt x="11349685" y="0"/>
                </a:lnTo>
                <a:close/>
              </a:path>
            </a:pathLst>
          </a:custGeom>
          <a:solidFill>
            <a:srgbClr val="006F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387A28-7259-4062-8AC6-A294C2B68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608" y="5257799"/>
            <a:ext cx="10107444" cy="1064487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97D174B-E735-4A14-A7AE-3AA0E6BA5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608" y="6322286"/>
            <a:ext cx="9144000" cy="43325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  <a:endParaRPr lang="nl-BE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77E61B8A-B84E-4424-9489-CCAB2FE37E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" y="1983105"/>
            <a:ext cx="12189074" cy="3048000"/>
          </a:xfrm>
          <a:prstGeom prst="rect">
            <a:avLst/>
          </a:prstGeom>
        </p:spPr>
      </p:pic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EA6E69DE-7182-4CFD-90D1-7277217BCE6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982788"/>
            <a:ext cx="12192000" cy="3048000"/>
          </a:xfrm>
        </p:spPr>
        <p:txBody>
          <a:bodyPr/>
          <a:lstStyle/>
          <a:p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75A21B3-D040-46F9-BD8F-541A3FFF631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38" y="-420"/>
            <a:ext cx="2798055" cy="144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47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03A82E-B43A-49A4-BF1F-3015DC9D04F4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337351" y="1253331"/>
            <a:ext cx="11522475" cy="480124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8865FFFC-B512-4D0D-A6E0-04D2CB67EAE7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17" name="Tijdelijke aanduiding voor datum 4">
            <a:extLst>
              <a:ext uri="{FF2B5EF4-FFF2-40B4-BE49-F238E27FC236}">
                <a16:creationId xmlns:a16="http://schemas.microsoft.com/office/drawing/2014/main" id="{BCD79825-25BB-42AE-AB41-CC1DA0C720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16/01/2025</a:t>
            </a:fld>
            <a:endParaRPr lang="nl-BE"/>
          </a:p>
        </p:txBody>
      </p:sp>
      <p:sp>
        <p:nvSpPr>
          <p:cNvPr id="18" name="Tijdelijke aanduiding voor voettekst 5">
            <a:extLst>
              <a:ext uri="{FF2B5EF4-FFF2-40B4-BE49-F238E27FC236}">
                <a16:creationId xmlns:a16="http://schemas.microsoft.com/office/drawing/2014/main" id="{E5E75013-A283-43C5-A9F1-785962F89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5A3DEF66-C302-489F-A667-FAFC9DD5E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52599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03A82E-B43A-49A4-BF1F-3015DC9D04F4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346228" y="1253331"/>
            <a:ext cx="11513597" cy="492363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3" name="Tijdelijke aanduiding voor datum 4">
            <a:extLst>
              <a:ext uri="{FF2B5EF4-FFF2-40B4-BE49-F238E27FC236}">
                <a16:creationId xmlns:a16="http://schemas.microsoft.com/office/drawing/2014/main" id="{89DE3C90-9CE8-4B00-A8BB-119A34C5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16/01/2025</a:t>
            </a:fld>
            <a:endParaRPr lang="nl-BE"/>
          </a:p>
        </p:txBody>
      </p:sp>
      <p:sp>
        <p:nvSpPr>
          <p:cNvPr id="14" name="Tijdelijke aanduiding voor voettekst 5">
            <a:extLst>
              <a:ext uri="{FF2B5EF4-FFF2-40B4-BE49-F238E27FC236}">
                <a16:creationId xmlns:a16="http://schemas.microsoft.com/office/drawing/2014/main" id="{9C033DA8-E2B1-4942-8DD1-B01A7631E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5" name="Tijdelijke aanduiding voor dianummer 6">
            <a:extLst>
              <a:ext uri="{FF2B5EF4-FFF2-40B4-BE49-F238E27FC236}">
                <a16:creationId xmlns:a16="http://schemas.microsoft.com/office/drawing/2014/main" id="{5CFF2740-FAEE-4660-B54A-1E19E121F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25217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85F5B7A9-10A7-401F-8A0B-587DB95042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12813"/>
            <a:ext cx="12192000" cy="5945187"/>
          </a:xfrm>
        </p:spPr>
        <p:txBody>
          <a:bodyPr/>
          <a:lstStyle/>
          <a:p>
            <a:endParaRPr lang="nl-BE"/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1" name="Tijdelijke aanduiding voor datum 4">
            <a:extLst>
              <a:ext uri="{FF2B5EF4-FFF2-40B4-BE49-F238E27FC236}">
                <a16:creationId xmlns:a16="http://schemas.microsoft.com/office/drawing/2014/main" id="{A83583E0-3A09-4C05-B57A-630CCEE0E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16/01/2025</a:t>
            </a:fld>
            <a:endParaRPr lang="nl-BE"/>
          </a:p>
        </p:txBody>
      </p:sp>
      <p:sp>
        <p:nvSpPr>
          <p:cNvPr id="12" name="Tijdelijke aanduiding voor voettekst 5">
            <a:extLst>
              <a:ext uri="{FF2B5EF4-FFF2-40B4-BE49-F238E27FC236}">
                <a16:creationId xmlns:a16="http://schemas.microsoft.com/office/drawing/2014/main" id="{BD3B1813-8702-456C-8452-E300D68A8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3" name="Tijdelijke aanduiding voor dianummer 6">
            <a:extLst>
              <a:ext uri="{FF2B5EF4-FFF2-40B4-BE49-F238E27FC236}">
                <a16:creationId xmlns:a16="http://schemas.microsoft.com/office/drawing/2014/main" id="{379F78AD-9975-42B4-AF51-243B4096C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077446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85F5B7A9-10A7-401F-8A0B-587DB95042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12813"/>
            <a:ext cx="12192000" cy="5945187"/>
          </a:xfrm>
        </p:spPr>
        <p:txBody>
          <a:bodyPr/>
          <a:lstStyle/>
          <a:p>
            <a:endParaRPr lang="nl-BE" dirty="0"/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1" name="Tijdelijke aanduiding voor datum 4">
            <a:extLst>
              <a:ext uri="{FF2B5EF4-FFF2-40B4-BE49-F238E27FC236}">
                <a16:creationId xmlns:a16="http://schemas.microsoft.com/office/drawing/2014/main" id="{A83583E0-3A09-4C05-B57A-630CCEE0E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16/01/2025</a:t>
            </a:fld>
            <a:endParaRPr lang="nl-BE"/>
          </a:p>
        </p:txBody>
      </p:sp>
      <p:sp>
        <p:nvSpPr>
          <p:cNvPr id="12" name="Tijdelijke aanduiding voor voettekst 5">
            <a:extLst>
              <a:ext uri="{FF2B5EF4-FFF2-40B4-BE49-F238E27FC236}">
                <a16:creationId xmlns:a16="http://schemas.microsoft.com/office/drawing/2014/main" id="{BD3B1813-8702-456C-8452-E300D68A8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3" name="Tijdelijke aanduiding voor dianummer 6">
            <a:extLst>
              <a:ext uri="{FF2B5EF4-FFF2-40B4-BE49-F238E27FC236}">
                <a16:creationId xmlns:a16="http://schemas.microsoft.com/office/drawing/2014/main" id="{379F78AD-9975-42B4-AF51-243B4096C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4BF6CA2-3F1D-429A-A2C9-2EB3150D8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2480" y="918000"/>
            <a:ext cx="5940000" cy="5940000"/>
          </a:xfrm>
          <a:prstGeom prst="teardrop">
            <a:avLst/>
          </a:prstGeom>
          <a:solidFill>
            <a:srgbClr val="FFFFFF">
              <a:alpha val="85098"/>
            </a:srgbClr>
          </a:solidFill>
        </p:spPr>
        <p:txBody>
          <a:bodyPr anchor="ctr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660954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85F5B7A9-10A7-401F-8A0B-587DB95042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12813"/>
            <a:ext cx="12192000" cy="5945187"/>
          </a:xfrm>
        </p:spPr>
        <p:txBody>
          <a:bodyPr/>
          <a:lstStyle/>
          <a:p>
            <a:endParaRPr lang="nl-BE" dirty="0"/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2119CFD8-88FC-46A7-9C8C-BA972C2527CA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46FF1AA2-CD1F-42FC-9F2F-C10005D3A3E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EFA5424-8C8D-4B74-A6D5-3DF2CCAFD1A4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8C1855B-A86A-4B0D-8C1E-C811BF6C2F46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32C568E-7982-42C1-8D2B-26E962E699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73AE7C8-A571-4427-97AC-32F83618F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1" name="Tijdelijke aanduiding voor datum 4">
            <a:extLst>
              <a:ext uri="{FF2B5EF4-FFF2-40B4-BE49-F238E27FC236}">
                <a16:creationId xmlns:a16="http://schemas.microsoft.com/office/drawing/2014/main" id="{A83583E0-3A09-4C05-B57A-630CCEE0E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16/01/2025</a:t>
            </a:fld>
            <a:endParaRPr lang="nl-BE"/>
          </a:p>
        </p:txBody>
      </p:sp>
      <p:sp>
        <p:nvSpPr>
          <p:cNvPr id="12" name="Tijdelijke aanduiding voor voettekst 5">
            <a:extLst>
              <a:ext uri="{FF2B5EF4-FFF2-40B4-BE49-F238E27FC236}">
                <a16:creationId xmlns:a16="http://schemas.microsoft.com/office/drawing/2014/main" id="{BD3B1813-8702-456C-8452-E300D68A8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3" name="Tijdelijke aanduiding voor dianummer 6">
            <a:extLst>
              <a:ext uri="{FF2B5EF4-FFF2-40B4-BE49-F238E27FC236}">
                <a16:creationId xmlns:a16="http://schemas.microsoft.com/office/drawing/2014/main" id="{379F78AD-9975-42B4-AF51-243B4096C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4BF6CA2-3F1D-429A-A2C9-2EB3150D8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flipH="1">
            <a:off x="-959" y="918000"/>
            <a:ext cx="5940000" cy="5940000"/>
          </a:xfrm>
          <a:prstGeom prst="teardrop">
            <a:avLst/>
          </a:prstGeom>
          <a:solidFill>
            <a:srgbClr val="FFFFFF">
              <a:alpha val="85098"/>
            </a:srgbClr>
          </a:solidFill>
        </p:spPr>
        <p:txBody>
          <a:bodyPr anchor="ctr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26617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A72ED3-E001-4D9A-B446-5E6471901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504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351D590-72EA-4783-A9BC-025C7E257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301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99E7A738-FAC9-4BD0-A13D-245B4677F896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16" name="Tijdelijke aanduiding voor datum 4">
            <a:extLst>
              <a:ext uri="{FF2B5EF4-FFF2-40B4-BE49-F238E27FC236}">
                <a16:creationId xmlns:a16="http://schemas.microsoft.com/office/drawing/2014/main" id="{FCC37166-ACC7-4ADE-ADC3-6E1AC25023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16/01/2025</a:t>
            </a:fld>
            <a:endParaRPr lang="nl-BE"/>
          </a:p>
        </p:txBody>
      </p:sp>
      <p:sp>
        <p:nvSpPr>
          <p:cNvPr id="17" name="Tijdelijke aanduiding voor voettekst 5">
            <a:extLst>
              <a:ext uri="{FF2B5EF4-FFF2-40B4-BE49-F238E27FC236}">
                <a16:creationId xmlns:a16="http://schemas.microsoft.com/office/drawing/2014/main" id="{A35A2001-016E-48FC-89C9-A5FF4CDE3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8" name="Tijdelijke aanduiding voor dianummer 6">
            <a:extLst>
              <a:ext uri="{FF2B5EF4-FFF2-40B4-BE49-F238E27FC236}">
                <a16:creationId xmlns:a16="http://schemas.microsoft.com/office/drawing/2014/main" id="{EDE9FBE4-75F4-4A64-82F8-02C9BCEA5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00246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 15">
            <a:extLst>
              <a:ext uri="{FF2B5EF4-FFF2-40B4-BE49-F238E27FC236}">
                <a16:creationId xmlns:a16="http://schemas.microsoft.com/office/drawing/2014/main" id="{62159C4D-4F93-4AE0-94CA-A2AF79C1B8A5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D47FB100-5484-4EB5-867E-DFF02C95943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DB8FFC05-3DB3-4092-9E68-E0F170CD1588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55F84D1E-EC05-493C-B6A2-1E094CC06BE8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C6A515DE-583C-4E56-A58A-28AFB46C8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080CD8-99AD-4208-88CA-89E4AEE3A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173" y="1253331"/>
            <a:ext cx="5687627" cy="480124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941DDD7-4792-4433-A96A-1F9675C68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253330"/>
            <a:ext cx="5687627" cy="4801239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5B35D37D-2517-4BB1-AE67-66577CB4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EFE55C61-6313-4411-BEC4-CDD2BF51685E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26" name="Tijdelijke aanduiding voor datum 4">
            <a:extLst>
              <a:ext uri="{FF2B5EF4-FFF2-40B4-BE49-F238E27FC236}">
                <a16:creationId xmlns:a16="http://schemas.microsoft.com/office/drawing/2014/main" id="{376FD365-F26B-4A94-B42F-6B107E21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16/01/2025</a:t>
            </a:fld>
            <a:endParaRPr lang="nl-BE"/>
          </a:p>
        </p:txBody>
      </p:sp>
      <p:sp>
        <p:nvSpPr>
          <p:cNvPr id="27" name="Tijdelijke aanduiding voor voettekst 5">
            <a:extLst>
              <a:ext uri="{FF2B5EF4-FFF2-40B4-BE49-F238E27FC236}">
                <a16:creationId xmlns:a16="http://schemas.microsoft.com/office/drawing/2014/main" id="{B1893D3D-9165-4312-9D23-C73C4F69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46F0E95D-503C-4F46-8FD4-E8750F67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264204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 15">
            <a:extLst>
              <a:ext uri="{FF2B5EF4-FFF2-40B4-BE49-F238E27FC236}">
                <a16:creationId xmlns:a16="http://schemas.microsoft.com/office/drawing/2014/main" id="{62159C4D-4F93-4AE0-94CA-A2AF79C1B8A5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D47FB100-5484-4EB5-867E-DFF02C95943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DB8FFC05-3DB3-4092-9E68-E0F170CD1588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55F84D1E-EC05-493C-B6A2-1E094CC06BE8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C6A515DE-583C-4E56-A58A-28AFB46C8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080CD8-99AD-4208-88CA-89E4AEE3A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173" y="1253331"/>
            <a:ext cx="5687627" cy="48012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941DDD7-4792-4433-A96A-1F9675C68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253330"/>
            <a:ext cx="5687627" cy="4801239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5B35D37D-2517-4BB1-AE67-66577CB4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6" name="Tijdelijke aanduiding voor datum 4">
            <a:extLst>
              <a:ext uri="{FF2B5EF4-FFF2-40B4-BE49-F238E27FC236}">
                <a16:creationId xmlns:a16="http://schemas.microsoft.com/office/drawing/2014/main" id="{376FD365-F26B-4A94-B42F-6B107E21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16/01/2025</a:t>
            </a:fld>
            <a:endParaRPr lang="nl-BE"/>
          </a:p>
        </p:txBody>
      </p:sp>
      <p:sp>
        <p:nvSpPr>
          <p:cNvPr id="27" name="Tijdelijke aanduiding voor voettekst 5">
            <a:extLst>
              <a:ext uri="{FF2B5EF4-FFF2-40B4-BE49-F238E27FC236}">
                <a16:creationId xmlns:a16="http://schemas.microsoft.com/office/drawing/2014/main" id="{B1893D3D-9165-4312-9D23-C73C4F69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46F0E95D-503C-4F46-8FD4-E8750F67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365258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 15">
            <a:extLst>
              <a:ext uri="{FF2B5EF4-FFF2-40B4-BE49-F238E27FC236}">
                <a16:creationId xmlns:a16="http://schemas.microsoft.com/office/drawing/2014/main" id="{62159C4D-4F93-4AE0-94CA-A2AF79C1B8A5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D47FB100-5484-4EB5-867E-DFF02C95943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DB8FFC05-3DB3-4092-9E68-E0F170CD1588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55F84D1E-EC05-493C-B6A2-1E094CC06BE8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C6A515DE-583C-4E56-A58A-28AFB46C8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080CD8-99AD-4208-88CA-89E4AEE3A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173" y="1253331"/>
            <a:ext cx="5038817" cy="4863384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5B35D37D-2517-4BB1-AE67-66577CB4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6" name="Tijdelijke aanduiding voor datum 4">
            <a:extLst>
              <a:ext uri="{FF2B5EF4-FFF2-40B4-BE49-F238E27FC236}">
                <a16:creationId xmlns:a16="http://schemas.microsoft.com/office/drawing/2014/main" id="{376FD365-F26B-4A94-B42F-6B107E21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16/01/2025</a:t>
            </a:fld>
            <a:endParaRPr lang="nl-BE"/>
          </a:p>
        </p:txBody>
      </p:sp>
      <p:sp>
        <p:nvSpPr>
          <p:cNvPr id="27" name="Tijdelijke aanduiding voor voettekst 5">
            <a:extLst>
              <a:ext uri="{FF2B5EF4-FFF2-40B4-BE49-F238E27FC236}">
                <a16:creationId xmlns:a16="http://schemas.microsoft.com/office/drawing/2014/main" id="{B1893D3D-9165-4312-9D23-C73C4F69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46F0E95D-503C-4F46-8FD4-E8750F67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A8DEB26B-E79F-4451-98DC-0C9F2747D4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2000" y="913130"/>
            <a:ext cx="6480000" cy="6480000"/>
          </a:xfrm>
          <a:prstGeom prst="teardrop">
            <a:avLst/>
          </a:prstGeo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1458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 15">
            <a:extLst>
              <a:ext uri="{FF2B5EF4-FFF2-40B4-BE49-F238E27FC236}">
                <a16:creationId xmlns:a16="http://schemas.microsoft.com/office/drawing/2014/main" id="{62159C4D-4F93-4AE0-94CA-A2AF79C1B8A5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D47FB100-5484-4EB5-867E-DFF02C959432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DB8FFC05-3DB3-4092-9E68-E0F170CD1588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55F84D1E-EC05-493C-B6A2-1E094CC06BE8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C6A515DE-583C-4E56-A58A-28AFB46C8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080CD8-99AD-4208-88CA-89E4AEE3A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21010" y="1281745"/>
            <a:ext cx="5038817" cy="4799459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5B35D37D-2517-4BB1-AE67-66577CB4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6" name="Tijdelijke aanduiding voor datum 4">
            <a:extLst>
              <a:ext uri="{FF2B5EF4-FFF2-40B4-BE49-F238E27FC236}">
                <a16:creationId xmlns:a16="http://schemas.microsoft.com/office/drawing/2014/main" id="{376FD365-F26B-4A94-B42F-6B107E21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16/01/2025</a:t>
            </a:fld>
            <a:endParaRPr lang="nl-BE"/>
          </a:p>
        </p:txBody>
      </p:sp>
      <p:sp>
        <p:nvSpPr>
          <p:cNvPr id="27" name="Tijdelijke aanduiding voor voettekst 5">
            <a:extLst>
              <a:ext uri="{FF2B5EF4-FFF2-40B4-BE49-F238E27FC236}">
                <a16:creationId xmlns:a16="http://schemas.microsoft.com/office/drawing/2014/main" id="{B1893D3D-9165-4312-9D23-C73C4F69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8" name="Tijdelijke aanduiding voor dianummer 6">
            <a:extLst>
              <a:ext uri="{FF2B5EF4-FFF2-40B4-BE49-F238E27FC236}">
                <a16:creationId xmlns:a16="http://schemas.microsoft.com/office/drawing/2014/main" id="{46F0E95D-503C-4F46-8FD4-E8750F67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A8DEB26B-E79F-4451-98DC-0C9F2747D4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0" y="913130"/>
            <a:ext cx="6480000" cy="6480000"/>
          </a:xfrm>
          <a:prstGeom prst="teardrop">
            <a:avLst/>
          </a:prstGeo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594225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ep 17">
            <a:extLst>
              <a:ext uri="{FF2B5EF4-FFF2-40B4-BE49-F238E27FC236}">
                <a16:creationId xmlns:a16="http://schemas.microsoft.com/office/drawing/2014/main" id="{54C99A83-F526-44D0-8A15-21566DE72C16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9" name="object 5">
              <a:extLst>
                <a:ext uri="{FF2B5EF4-FFF2-40B4-BE49-F238E27FC236}">
                  <a16:creationId xmlns:a16="http://schemas.microsoft.com/office/drawing/2014/main" id="{47CDFA8C-2D96-4031-BA58-5B0C5592642C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6">
              <a:extLst>
                <a:ext uri="{FF2B5EF4-FFF2-40B4-BE49-F238E27FC236}">
                  <a16:creationId xmlns:a16="http://schemas.microsoft.com/office/drawing/2014/main" id="{9DBA45F9-7CF1-41AD-B59B-3A0182EA527A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7">
              <a:extLst>
                <a:ext uri="{FF2B5EF4-FFF2-40B4-BE49-F238E27FC236}">
                  <a16:creationId xmlns:a16="http://schemas.microsoft.com/office/drawing/2014/main" id="{302DEAD3-129D-4797-9FB3-C88B51A7D8A0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094AD980-4D08-47B4-B72D-D0AB415881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819E38A-09F3-41D6-AE98-A9055DDBB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2174" y="1174726"/>
            <a:ext cx="56638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08C736E-CECE-4E87-BCBE-9FCAED689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2174" y="1998638"/>
            <a:ext cx="5663813" cy="4135832"/>
          </a:xfrm>
        </p:spPr>
        <p:txBody>
          <a:bodyPr/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C8EA828-A531-4B0E-B36B-FCA841A685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1" y="1174726"/>
            <a:ext cx="56892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E8CAE11-234C-49F1-8043-D85E4856CB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1998637"/>
            <a:ext cx="5689214" cy="4135831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5A6C1922-2221-4E92-B61F-B39B3466E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7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B42C63D9-6E4B-4AF5-8DAF-0CBFE625B2D1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28" name="Tijdelijke aanduiding voor datum 4">
            <a:extLst>
              <a:ext uri="{FF2B5EF4-FFF2-40B4-BE49-F238E27FC236}">
                <a16:creationId xmlns:a16="http://schemas.microsoft.com/office/drawing/2014/main" id="{7478C3B1-BF19-402C-819A-3260321BF1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16/01/2025</a:t>
            </a:fld>
            <a:endParaRPr lang="nl-BE"/>
          </a:p>
        </p:txBody>
      </p:sp>
      <p:sp>
        <p:nvSpPr>
          <p:cNvPr id="29" name="Tijdelijke aanduiding voor voettekst 5">
            <a:extLst>
              <a:ext uri="{FF2B5EF4-FFF2-40B4-BE49-F238E27FC236}">
                <a16:creationId xmlns:a16="http://schemas.microsoft.com/office/drawing/2014/main" id="{C882AAE6-6AD1-47FD-B506-C59E5E7EB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30" name="Tijdelijke aanduiding voor dianummer 6">
            <a:extLst>
              <a:ext uri="{FF2B5EF4-FFF2-40B4-BE49-F238E27FC236}">
                <a16:creationId xmlns:a16="http://schemas.microsoft.com/office/drawing/2014/main" id="{813A14A8-8D45-48EF-9F75-D67E0DB32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4926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ep 13">
            <a:extLst>
              <a:ext uri="{FF2B5EF4-FFF2-40B4-BE49-F238E27FC236}">
                <a16:creationId xmlns:a16="http://schemas.microsoft.com/office/drawing/2014/main" id="{AF8E7B37-E82F-4DE9-A8A3-9118C36D6FEE}"/>
              </a:ext>
            </a:extLst>
          </p:cNvPr>
          <p:cNvGrpSpPr/>
          <p:nvPr userDrawn="1"/>
        </p:nvGrpSpPr>
        <p:grpSpPr>
          <a:xfrm>
            <a:off x="594" y="0"/>
            <a:ext cx="12192365" cy="913130"/>
            <a:chOff x="594" y="0"/>
            <a:chExt cx="12192365" cy="913130"/>
          </a:xfrm>
        </p:grpSpPr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F03BBCAA-DD3E-49E4-B43F-A6735B65B26D}"/>
                </a:ext>
              </a:extLst>
            </p:cNvPr>
            <p:cNvSpPr/>
            <p:nvPr/>
          </p:nvSpPr>
          <p:spPr>
            <a:xfrm>
              <a:off x="10668324" y="0"/>
              <a:ext cx="1524635" cy="913130"/>
            </a:xfrm>
            <a:custGeom>
              <a:avLst/>
              <a:gdLst/>
              <a:ahLst/>
              <a:cxnLst/>
              <a:rect l="l" t="t" r="r" b="b"/>
              <a:pathLst>
                <a:path w="1524634" h="913130">
                  <a:moveTo>
                    <a:pt x="1524279" y="0"/>
                  </a:moveTo>
                  <a:lnTo>
                    <a:pt x="0" y="0"/>
                  </a:lnTo>
                  <a:lnTo>
                    <a:pt x="423316" y="913066"/>
                  </a:lnTo>
                  <a:lnTo>
                    <a:pt x="1524279" y="913066"/>
                  </a:lnTo>
                  <a:lnTo>
                    <a:pt x="1524279" y="0"/>
                  </a:lnTo>
                  <a:close/>
                </a:path>
              </a:pathLst>
            </a:custGeom>
            <a:solidFill>
              <a:srgbClr val="5DC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C4722B26-A932-495E-915B-F8C4808A70C5}"/>
                </a:ext>
              </a:extLst>
            </p:cNvPr>
            <p:cNvSpPr/>
            <p:nvPr/>
          </p:nvSpPr>
          <p:spPr>
            <a:xfrm>
              <a:off x="1429664" y="0"/>
              <a:ext cx="9663430" cy="913130"/>
            </a:xfrm>
            <a:custGeom>
              <a:avLst/>
              <a:gdLst/>
              <a:ahLst/>
              <a:cxnLst/>
              <a:rect l="l" t="t" r="r" b="b"/>
              <a:pathLst>
                <a:path w="9663430" h="913130">
                  <a:moveTo>
                    <a:pt x="9239846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663163" y="913066"/>
                  </a:lnTo>
                  <a:lnTo>
                    <a:pt x="9239846" y="0"/>
                  </a:lnTo>
                  <a:close/>
                </a:path>
              </a:pathLst>
            </a:custGeom>
            <a:solidFill>
              <a:srgbClr val="2D9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82BB1A21-EB8F-4DA0-AF28-AB6C3F96B051}"/>
                </a:ext>
              </a:extLst>
            </p:cNvPr>
            <p:cNvSpPr/>
            <p:nvPr/>
          </p:nvSpPr>
          <p:spPr>
            <a:xfrm>
              <a:off x="594" y="0"/>
              <a:ext cx="9295765" cy="913130"/>
            </a:xfrm>
            <a:custGeom>
              <a:avLst/>
              <a:gdLst/>
              <a:ahLst/>
              <a:cxnLst/>
              <a:rect l="l" t="t" r="r" b="b"/>
              <a:pathLst>
                <a:path w="9295765" h="913130">
                  <a:moveTo>
                    <a:pt x="8872283" y="0"/>
                  </a:moveTo>
                  <a:lnTo>
                    <a:pt x="0" y="0"/>
                  </a:lnTo>
                  <a:lnTo>
                    <a:pt x="0" y="913066"/>
                  </a:lnTo>
                  <a:lnTo>
                    <a:pt x="9295587" y="913066"/>
                  </a:lnTo>
                  <a:lnTo>
                    <a:pt x="8872283" y="0"/>
                  </a:lnTo>
                  <a:close/>
                </a:path>
              </a:pathLst>
            </a:custGeom>
            <a:solidFill>
              <a:srgbClr val="006E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5F339542-20AA-4560-A815-54C2BDB88C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4" y="91800"/>
            <a:ext cx="684914" cy="715063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3146F31D-ABF7-4FB6-B4B6-2DA7AA5AE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68" y="1"/>
            <a:ext cx="10841559" cy="91313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61C0F0C3-11ED-4511-8A6E-CF940CE6E8AF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24" name="Tijdelijke aanduiding voor datum 4">
            <a:extLst>
              <a:ext uri="{FF2B5EF4-FFF2-40B4-BE49-F238E27FC236}">
                <a16:creationId xmlns:a16="http://schemas.microsoft.com/office/drawing/2014/main" id="{A2F1444C-F577-4E92-B6B9-B9EF36F9A4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16/01/2025</a:t>
            </a:fld>
            <a:endParaRPr lang="nl-BE"/>
          </a:p>
        </p:txBody>
      </p:sp>
      <p:sp>
        <p:nvSpPr>
          <p:cNvPr id="25" name="Tijdelijke aanduiding voor voettekst 5">
            <a:extLst>
              <a:ext uri="{FF2B5EF4-FFF2-40B4-BE49-F238E27FC236}">
                <a16:creationId xmlns:a16="http://schemas.microsoft.com/office/drawing/2014/main" id="{2860046B-1BA0-4864-B83D-B59571EF3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26" name="Tijdelijke aanduiding voor dianummer 6">
            <a:extLst>
              <a:ext uri="{FF2B5EF4-FFF2-40B4-BE49-F238E27FC236}">
                <a16:creationId xmlns:a16="http://schemas.microsoft.com/office/drawing/2014/main" id="{F2D927B7-CA94-4775-B983-15F819C51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367858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2">
            <a:extLst>
              <a:ext uri="{FF2B5EF4-FFF2-40B4-BE49-F238E27FC236}">
                <a16:creationId xmlns:a16="http://schemas.microsoft.com/office/drawing/2014/main" id="{7A19D731-D3F8-4E37-91A6-95E8400CD9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1590" cy="63990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44B29EAB-C10A-4B79-8610-062EF9E43110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14" name="Tijdelijke aanduiding voor datum 4">
            <a:extLst>
              <a:ext uri="{FF2B5EF4-FFF2-40B4-BE49-F238E27FC236}">
                <a16:creationId xmlns:a16="http://schemas.microsoft.com/office/drawing/2014/main" id="{606B1049-5749-43DD-BA35-61CE7079EA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16/01/2025</a:t>
            </a:fld>
            <a:endParaRPr lang="nl-BE"/>
          </a:p>
        </p:txBody>
      </p:sp>
      <p:sp>
        <p:nvSpPr>
          <p:cNvPr id="15" name="Tijdelijke aanduiding voor voettekst 5">
            <a:extLst>
              <a:ext uri="{FF2B5EF4-FFF2-40B4-BE49-F238E27FC236}">
                <a16:creationId xmlns:a16="http://schemas.microsoft.com/office/drawing/2014/main" id="{9E00D552-1FE7-4807-85D2-72E3178DF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6" name="Tijdelijke aanduiding voor dianummer 6">
            <a:extLst>
              <a:ext uri="{FF2B5EF4-FFF2-40B4-BE49-F238E27FC236}">
                <a16:creationId xmlns:a16="http://schemas.microsoft.com/office/drawing/2014/main" id="{AAC7333F-C8C5-4D5D-A3BB-F1A277FCD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121293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354B57-C229-467B-98F7-6F2F3969F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628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FE679F0-65AF-4E33-9D45-DEAFE3C1A7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83650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774A6B7-6EE3-4685-9E8A-EBA1BA56DD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90648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09D9B6B5-EAE8-47F9-801C-84F70D39C452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-531" b="50000"/>
          <a:stretch/>
        </p:blipFill>
        <p:spPr>
          <a:xfrm>
            <a:off x="0" y="6399021"/>
            <a:ext cx="12192000" cy="458978"/>
          </a:xfrm>
          <a:prstGeom prst="rect">
            <a:avLst/>
          </a:prstGeom>
        </p:spPr>
      </p:pic>
      <p:sp>
        <p:nvSpPr>
          <p:cNvPr id="16" name="Tijdelijke aanduiding voor datum 4">
            <a:extLst>
              <a:ext uri="{FF2B5EF4-FFF2-40B4-BE49-F238E27FC236}">
                <a16:creationId xmlns:a16="http://schemas.microsoft.com/office/drawing/2014/main" id="{DBB6D3B3-4F14-45B3-8422-4DE92236DE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/>
          <a:lstStyle/>
          <a:p>
            <a:fld id="{69CAB02E-7B1B-4342-8570-784652AACE8F}" type="datetime1">
              <a:rPr lang="nl-BE" smtClean="0"/>
              <a:t>16/01/2025</a:t>
            </a:fld>
            <a:endParaRPr lang="nl-BE"/>
          </a:p>
        </p:txBody>
      </p:sp>
      <p:sp>
        <p:nvSpPr>
          <p:cNvPr id="17" name="Tijdelijke aanduiding voor voettekst 5">
            <a:extLst>
              <a:ext uri="{FF2B5EF4-FFF2-40B4-BE49-F238E27FC236}">
                <a16:creationId xmlns:a16="http://schemas.microsoft.com/office/drawing/2014/main" id="{FBEE47F0-CE14-4059-9373-29819B369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60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  <p:sp>
        <p:nvSpPr>
          <p:cNvPr id="18" name="Tijdelijke aanduiding voor dianummer 6">
            <a:extLst>
              <a:ext uri="{FF2B5EF4-FFF2-40B4-BE49-F238E27FC236}">
                <a16:creationId xmlns:a16="http://schemas.microsoft.com/office/drawing/2014/main" id="{D0C772EF-F4BF-4421-A2C8-E6F2014A0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627" y="6451600"/>
            <a:ext cx="2743200" cy="36512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854933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datum 3">
            <a:extLst>
              <a:ext uri="{FF2B5EF4-FFF2-40B4-BE49-F238E27FC236}">
                <a16:creationId xmlns:a16="http://schemas.microsoft.com/office/drawing/2014/main" id="{B3F06137-0EE5-4B37-9F62-E843C4140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B593CE-8A8E-46B6-B0E5-CBC9E2179060}" type="datetime1">
              <a:rPr lang="nl-BE" smtClean="0"/>
              <a:t>16/01/2025</a:t>
            </a:fld>
            <a:endParaRPr lang="nl-BE"/>
          </a:p>
        </p:txBody>
      </p:sp>
      <p:sp>
        <p:nvSpPr>
          <p:cNvPr id="21" name="Tijdelijke aanduiding voor voettekst 4">
            <a:extLst>
              <a:ext uri="{FF2B5EF4-FFF2-40B4-BE49-F238E27FC236}">
                <a16:creationId xmlns:a16="http://schemas.microsoft.com/office/drawing/2014/main" id="{31A9B222-8652-4A11-938C-752CA7A17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572002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1E11C830-5190-41CD-8487-9A14E7B1F979}"/>
              </a:ext>
            </a:extLst>
          </p:cNvPr>
          <p:cNvSpPr/>
          <p:nvPr userDrawn="1"/>
        </p:nvSpPr>
        <p:spPr>
          <a:xfrm>
            <a:off x="1396" y="5031539"/>
            <a:ext cx="11349990" cy="1826895"/>
          </a:xfrm>
          <a:custGeom>
            <a:avLst/>
            <a:gdLst/>
            <a:ahLst/>
            <a:cxnLst/>
            <a:rect l="l" t="t" r="r" b="b"/>
            <a:pathLst>
              <a:path w="11349990" h="1826895">
                <a:moveTo>
                  <a:pt x="11349685" y="0"/>
                </a:moveTo>
                <a:lnTo>
                  <a:pt x="0" y="0"/>
                </a:lnTo>
                <a:lnTo>
                  <a:pt x="0" y="1826348"/>
                </a:lnTo>
                <a:lnTo>
                  <a:pt x="10509123" y="1826348"/>
                </a:lnTo>
                <a:lnTo>
                  <a:pt x="11349685" y="0"/>
                </a:lnTo>
                <a:close/>
              </a:path>
            </a:pathLst>
          </a:custGeom>
          <a:solidFill>
            <a:srgbClr val="006F9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5759447C-18CF-4525-9491-F0D2245387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11" y="6272068"/>
            <a:ext cx="320041" cy="320041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19F3BA72-7E5E-449B-9097-B38BE20669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491" y="6272517"/>
            <a:ext cx="320041" cy="320041"/>
          </a:xfrm>
          <a:prstGeom prst="rect">
            <a:avLst/>
          </a:prstGeom>
        </p:spPr>
      </p:pic>
      <p:sp>
        <p:nvSpPr>
          <p:cNvPr id="26" name="Tekstvak 25">
            <a:extLst>
              <a:ext uri="{FF2B5EF4-FFF2-40B4-BE49-F238E27FC236}">
                <a16:creationId xmlns:a16="http://schemas.microsoft.com/office/drawing/2014/main" id="{5440EE9A-E415-46E0-8C65-520DF60453C1}"/>
              </a:ext>
            </a:extLst>
          </p:cNvPr>
          <p:cNvSpPr txBox="1"/>
          <p:nvPr userDrawn="1"/>
        </p:nvSpPr>
        <p:spPr>
          <a:xfrm>
            <a:off x="2861614" y="6230488"/>
            <a:ext cx="6427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bg1"/>
                </a:solidFill>
              </a:rPr>
              <a:t>www.mobilit.belgium.be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AA5AB260-2CE5-48DE-B79A-B19D7E62AE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11" y="6272068"/>
            <a:ext cx="320041" cy="323089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2C1E490A-B5F8-4120-81D2-ABFA51FB78F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0691" y="6272068"/>
            <a:ext cx="320041" cy="320041"/>
          </a:xfrm>
          <a:prstGeom prst="rect">
            <a:avLst/>
          </a:prstGeom>
        </p:spPr>
      </p:pic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EF9E70D2-F192-4598-AE45-674A9FBE28C9}"/>
              </a:ext>
            </a:extLst>
          </p:cNvPr>
          <p:cNvCxnSpPr/>
          <p:nvPr userDrawn="1"/>
        </p:nvCxnSpPr>
        <p:spPr>
          <a:xfrm>
            <a:off x="2785533" y="6272068"/>
            <a:ext cx="0" cy="324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09485A9E-6971-4782-A553-CC29701D32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891" y="6264478"/>
            <a:ext cx="320041" cy="32004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CC11839-9077-4DD2-BD3A-A181B638992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374" y="5983550"/>
            <a:ext cx="924334" cy="8744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8387A28-7259-4062-8AC6-A294C2B68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608" y="5257799"/>
            <a:ext cx="10107444" cy="725751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134006B-04B7-49EB-B1A5-64BB3E3FA01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" y="1983105"/>
            <a:ext cx="12189074" cy="3048000"/>
          </a:xfrm>
          <a:prstGeom prst="rect">
            <a:avLst/>
          </a:prstGeom>
          <a:ln>
            <a:noFill/>
          </a:ln>
        </p:spPr>
      </p:pic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52C6C800-86D7-4750-B5E1-7716C0D6A75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982788"/>
            <a:ext cx="12188825" cy="3048000"/>
          </a:xfrm>
        </p:spPr>
        <p:txBody>
          <a:bodyPr/>
          <a:lstStyle/>
          <a:p>
            <a:endParaRPr lang="nl-BE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E1F844EC-1497-415C-86F7-E20A4B9051F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38" y="-420"/>
            <a:ext cx="2798055" cy="144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12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519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608515"/>
            <a:ext cx="10058400" cy="426057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First level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62D6E202-B606-4609-B914-27C9371A1F6D}" type="datetime1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88720" y="1423555"/>
            <a:ext cx="996696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74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i="0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6918" indent="-28575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Segoe UI" panose="020B0502040204020203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Segoe UI" panose="020B0502040204020203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Segoe UI" panose="020B0502040204020203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Segoe UI" panose="020B0502040204020203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E3EBEC1-5DB6-43AB-9647-9B0DE75D7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A6CBE3B-BBAA-44DD-9823-0D7396558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05C182D-6014-4A46-85CB-1E3A8C43B6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76035EA-324B-4D60-BB21-798041E657C2}" type="datetime1">
              <a:rPr lang="nl-BE" smtClean="0"/>
              <a:t>16/01/2025</a:t>
            </a:fld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E696CC7-577F-4A35-BFFC-B9D7D5D86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5720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590E5E-60E1-47A8-A118-B639313E21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6627" y="6356350"/>
            <a:ext cx="2743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</a:defRPr>
            </a:lvl1pPr>
          </a:lstStyle>
          <a:p>
            <a:fld id="{070EF5BD-B27F-47C4-87A9-46667DAA0852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4589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.png"/><Relationship Id="rId5" Type="http://schemas.openxmlformats.org/officeDocument/2006/relationships/customXml" Target="../ink/ink1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170.png"/><Relationship Id="rId18" Type="http://schemas.openxmlformats.org/officeDocument/2006/relationships/image" Target="../media/image26.png"/><Relationship Id="rId3" Type="http://schemas.openxmlformats.org/officeDocument/2006/relationships/image" Target="../media/image29.svg"/><Relationship Id="rId7" Type="http://schemas.openxmlformats.org/officeDocument/2006/relationships/image" Target="../media/image33.png"/><Relationship Id="rId17" Type="http://schemas.openxmlformats.org/officeDocument/2006/relationships/image" Target="../media/image36.svg"/><Relationship Id="rId2" Type="http://schemas.openxmlformats.org/officeDocument/2006/relationships/image" Target="../media/image28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5" Type="http://schemas.openxmlformats.org/officeDocument/2006/relationships/image" Target="../media/image180.png"/><Relationship Id="rId19" Type="http://schemas.openxmlformats.org/officeDocument/2006/relationships/image" Target="../media/image27.png"/><Relationship Id="rId4" Type="http://schemas.openxmlformats.org/officeDocument/2006/relationships/image" Target="../media/image30.jpeg"/><Relationship Id="rId9" Type="http://schemas.openxmlformats.org/officeDocument/2006/relationships/customXml" Target="../ink/ink2.xml"/><Relationship Id="rId14" Type="http://schemas.openxmlformats.org/officeDocument/2006/relationships/customXml" Target="../ink/ink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svg"/><Relationship Id="rId11" Type="http://schemas.openxmlformats.org/officeDocument/2006/relationships/image" Target="../media/image26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sv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27.png"/><Relationship Id="rId3" Type="http://schemas.openxmlformats.org/officeDocument/2006/relationships/image" Target="../media/image46.png"/><Relationship Id="rId7" Type="http://schemas.openxmlformats.org/officeDocument/2006/relationships/image" Target="../media/image50.svg"/><Relationship Id="rId12" Type="http://schemas.openxmlformats.org/officeDocument/2006/relationships/image" Target="../media/image2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11" Type="http://schemas.openxmlformats.org/officeDocument/2006/relationships/image" Target="../media/image54.svg"/><Relationship Id="rId5" Type="http://schemas.openxmlformats.org/officeDocument/2006/relationships/image" Target="../media/image48.jpe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6.svg"/><Relationship Id="rId7" Type="http://schemas.openxmlformats.org/officeDocument/2006/relationships/image" Target="../media/image60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11" Type="http://schemas.openxmlformats.org/officeDocument/2006/relationships/image" Target="../media/image54.svg"/><Relationship Id="rId5" Type="http://schemas.openxmlformats.org/officeDocument/2006/relationships/image" Target="../media/image58.svg"/><Relationship Id="rId10" Type="http://schemas.openxmlformats.org/officeDocument/2006/relationships/image" Target="../media/image53.png"/><Relationship Id="rId4" Type="http://schemas.openxmlformats.org/officeDocument/2006/relationships/image" Target="../media/image57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image" Target="../media/image27.png"/><Relationship Id="rId3" Type="http://schemas.openxmlformats.org/officeDocument/2006/relationships/image" Target="../media/image24.jpeg"/><Relationship Id="rId7" Type="http://schemas.openxmlformats.org/officeDocument/2006/relationships/diagramData" Target="../diagrams/data3.xml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png"/><Relationship Id="rId11" Type="http://schemas.microsoft.com/office/2007/relationships/diagramDrawing" Target="../diagrams/drawing3.xml"/><Relationship Id="rId5" Type="http://schemas.openxmlformats.org/officeDocument/2006/relationships/image" Target="../media/image66.svg"/><Relationship Id="rId10" Type="http://schemas.openxmlformats.org/officeDocument/2006/relationships/diagramColors" Target="../diagrams/colors3.xml"/><Relationship Id="rId4" Type="http://schemas.openxmlformats.org/officeDocument/2006/relationships/image" Target="../media/image65.png"/><Relationship Id="rId9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68.jpeg"/><Relationship Id="rId7" Type="http://schemas.openxmlformats.org/officeDocument/2006/relationships/diagramLayout" Target="../diagrams/layout5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5.xml"/><Relationship Id="rId5" Type="http://schemas.openxmlformats.org/officeDocument/2006/relationships/image" Target="../media/image24.jpeg"/><Relationship Id="rId10" Type="http://schemas.microsoft.com/office/2007/relationships/diagramDrawing" Target="../diagrams/drawing5.xml"/><Relationship Id="rId4" Type="http://schemas.openxmlformats.org/officeDocument/2006/relationships/image" Target="../media/image69.png"/><Relationship Id="rId9" Type="http://schemas.openxmlformats.org/officeDocument/2006/relationships/diagramColors" Target="../diagrams/colors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2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hyperlink" Target="https://www.youtube.com/watch?v=dgcNGn5CQ9I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anneliese.heeren@mobilit.fgov.b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71.png"/><Relationship Id="rId4" Type="http://schemas.openxmlformats.org/officeDocument/2006/relationships/image" Target="../media/image7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4F0F86-B106-4E7E-AA83-656DBFC741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nl-BE" sz="2800" dirty="0"/>
              <a:t>Safe &amp; Sober Talk Warsaw – 23 </a:t>
            </a:r>
            <a:r>
              <a:rPr lang="nl-BE" sz="2800" dirty="0" err="1"/>
              <a:t>January</a:t>
            </a:r>
            <a:r>
              <a:rPr lang="nl-BE" sz="2800" dirty="0"/>
              <a:t> 2025</a:t>
            </a:r>
            <a:br>
              <a:rPr lang="nl-BE" sz="2800" dirty="0"/>
            </a:br>
            <a:br>
              <a:rPr lang="nl-BE" sz="2800" dirty="0"/>
            </a:br>
            <a:r>
              <a:rPr lang="nl-BE" sz="2800" dirty="0"/>
              <a:t>Alcohol Interlock </a:t>
            </a:r>
            <a:r>
              <a:rPr lang="nl-BE" sz="2800" dirty="0" err="1"/>
              <a:t>legislation</a:t>
            </a:r>
            <a:r>
              <a:rPr lang="nl-BE" sz="2800" dirty="0"/>
              <a:t> in Belgium</a:t>
            </a:r>
          </a:p>
        </p:txBody>
      </p:sp>
      <p:pic>
        <p:nvPicPr>
          <p:cNvPr id="6" name="Tijdelijke aanduiding voor afbeelding 5" descr="Afbeelding met kaart&#10;&#10;Automatisch gegenereerde beschrijving">
            <a:extLst>
              <a:ext uri="{FF2B5EF4-FFF2-40B4-BE49-F238E27FC236}">
                <a16:creationId xmlns:a16="http://schemas.microsoft.com/office/drawing/2014/main" id="{775A7FD7-C9C2-4C62-BC1F-17BA7244AE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2B30921-FE92-B5B2-5054-86A0CD750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9851" y="735473"/>
            <a:ext cx="2829320" cy="6287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184F3A7D-2402-866E-F7F4-519211A46D7B}"/>
                  </a:ext>
                </a:extLst>
              </p14:cNvPr>
              <p14:cNvContentPartPr/>
              <p14:nvPr/>
            </p14:nvContentPartPr>
            <p14:xfrm>
              <a:off x="4606001" y="4301165"/>
              <a:ext cx="360" cy="36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184F3A7D-2402-866E-F7F4-519211A46D7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01681" y="4296845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Afbeelding 4">
            <a:extLst>
              <a:ext uri="{FF2B5EF4-FFF2-40B4-BE49-F238E27FC236}">
                <a16:creationId xmlns:a16="http://schemas.microsoft.com/office/drawing/2014/main" id="{C23ABDE2-B020-5E23-82D4-9060E20B298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54088"/>
          <a:stretch/>
        </p:blipFill>
        <p:spPr>
          <a:xfrm>
            <a:off x="5727078" y="270886"/>
            <a:ext cx="6263236" cy="123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4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E7A8F04-9F62-6C53-908F-7FF02CAE2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BE </a:t>
            </a:r>
            <a:r>
              <a:rPr lang="nl-BE" dirty="0" err="1"/>
              <a:t>situation</a:t>
            </a:r>
            <a:r>
              <a:rPr lang="nl-BE" dirty="0"/>
              <a:t> DUI alcohol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AE8DAE0-06B2-E296-E0E5-D843BD07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2</a:t>
            </a:fld>
            <a:endParaRPr lang="nl-BE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514E96A-C35D-1FE0-98A0-4348E97393B4}"/>
              </a:ext>
            </a:extLst>
          </p:cNvPr>
          <p:cNvSpPr txBox="1"/>
          <p:nvPr/>
        </p:nvSpPr>
        <p:spPr>
          <a:xfrm>
            <a:off x="689034" y="1189477"/>
            <a:ext cx="1084155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200" dirty="0">
                <a:latin typeface="Segoe UI Light" panose="020B0502040204020203" pitchFamily="34" charset="0"/>
                <a:cs typeface="Segoe UI Light" panose="020B0502040204020203" pitchFamily="34" charset="0"/>
              </a:rPr>
              <a:t>2023 : </a:t>
            </a:r>
          </a:p>
          <a:p>
            <a:endParaRPr lang="nl-BE" sz="2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BE" sz="2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4050 </a:t>
            </a:r>
            <a:r>
              <a:rPr lang="nl-BE" sz="22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injury</a:t>
            </a:r>
            <a:r>
              <a:rPr lang="nl-BE" sz="2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crashes</a:t>
            </a:r>
            <a:r>
              <a:rPr lang="nl-BE" sz="22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nl-BE" sz="22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involving</a:t>
            </a:r>
            <a:r>
              <a:rPr lang="nl-BE" sz="2200" dirty="0">
                <a:latin typeface="Segoe UI Light" panose="020B0502040204020203" pitchFamily="34" charset="0"/>
                <a:cs typeface="Segoe UI Light" panose="020B0502040204020203" pitchFamily="34" charset="0"/>
              </a:rPr>
              <a:t> a driver </a:t>
            </a:r>
            <a:r>
              <a:rPr lang="nl-BE" sz="22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under</a:t>
            </a:r>
            <a:r>
              <a:rPr lang="nl-BE" sz="22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nl-BE" sz="22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influence</a:t>
            </a:r>
            <a:r>
              <a:rPr lang="nl-BE" sz="2200" dirty="0">
                <a:latin typeface="Segoe UI Light" panose="020B0502040204020203" pitchFamily="34" charset="0"/>
                <a:cs typeface="Segoe UI Light" panose="020B0502040204020203" pitchFamily="34" charset="0"/>
              </a:rPr>
              <a:t> of alcohol</a:t>
            </a:r>
          </a:p>
          <a:p>
            <a:pPr lvl="1"/>
            <a:r>
              <a:rPr lang="nl-BE" sz="2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= 11 per </a:t>
            </a:r>
            <a:r>
              <a:rPr lang="nl-BE" sz="22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day</a:t>
            </a:r>
            <a:r>
              <a:rPr lang="nl-BE" sz="2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</a:p>
          <a:p>
            <a:pPr lvl="1"/>
            <a:r>
              <a:rPr lang="en-US" sz="2200" dirty="0">
                <a:latin typeface="Segoe UI Light" panose="020B0502040204020203" pitchFamily="34" charset="0"/>
                <a:cs typeface="Segoe UI Light" panose="020B0502040204020203" pitchFamily="34" charset="0"/>
              </a:rPr>
              <a:t>average BAC = </a:t>
            </a:r>
            <a:r>
              <a:rPr lang="en-US" sz="2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1.7 ‰</a:t>
            </a:r>
            <a:endParaRPr lang="nl-BE" sz="2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40 %</a:t>
            </a:r>
            <a:r>
              <a:rPr lang="en-US" sz="2200" dirty="0">
                <a:latin typeface="Segoe UI Light" panose="020B0502040204020203" pitchFamily="34" charset="0"/>
                <a:cs typeface="Segoe UI Light" panose="020B0502040204020203" pitchFamily="34" charset="0"/>
              </a:rPr>
              <a:t> of road crashes during weekend nights are linked to alcohol or drugs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latin typeface="Segoe UI Light" panose="020B0502040204020203" pitchFamily="34" charset="0"/>
                <a:cs typeface="Segoe UI Light" panose="020B0502040204020203" pitchFamily="34" charset="0"/>
              </a:rPr>
              <a:t>Nearly 50 000 drivers caught </a:t>
            </a:r>
            <a:endParaRPr lang="nl-BE" sz="2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nl-BE" sz="2200" b="1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25D5D4F-D982-8FB2-1126-B9BD56D74ACE}"/>
              </a:ext>
            </a:extLst>
          </p:cNvPr>
          <p:cNvSpPr txBox="1"/>
          <p:nvPr/>
        </p:nvSpPr>
        <p:spPr>
          <a:xfrm>
            <a:off x="1018268" y="4377447"/>
            <a:ext cx="1117373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dirty="0">
                <a:latin typeface="Segoe UI Light" panose="020B0502040204020203" pitchFamily="34" charset="0"/>
                <a:cs typeface="Segoe UI Light" panose="020B0502040204020203" pitchFamily="34" charset="0"/>
              </a:rPr>
              <a:t>5 months ‘BOB’-campaign (drinking vs. driving): summer &amp; winter, police checks &amp; sensibilization</a:t>
            </a:r>
          </a:p>
          <a:p>
            <a:r>
              <a:rPr lang="en-US" sz="2200" dirty="0"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en-US" sz="2200" dirty="0">
                <a:latin typeface="Segoe UI Light" panose="020B0502040204020203" pitchFamily="34" charset="0"/>
                <a:cs typeface="Segoe UI Light" panose="020B0502040204020203" pitchFamily="34" charset="0"/>
                <a:sym typeface="Wingdings" panose="05000000000000000000" pitchFamily="2" charset="2"/>
              </a:rPr>
              <a:t> </a:t>
            </a:r>
            <a:r>
              <a:rPr lang="en-US" sz="2200" dirty="0">
                <a:latin typeface="Segoe UI Light" panose="020B0502040204020203" pitchFamily="34" charset="0"/>
                <a:cs typeface="Segoe UI Light" panose="020B0502040204020203" pitchFamily="34" charset="0"/>
              </a:rPr>
              <a:t>Summer ‘BOB’ campaign 2024: 2,03% of all people checked were positive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dirty="0">
                <a:latin typeface="Segoe UI Light" panose="020B0502040204020203" pitchFamily="34" charset="0"/>
                <a:cs typeface="Segoe UI Light" panose="020B0502040204020203" pitchFamily="34" charset="0"/>
              </a:rPr>
              <a:t>BAC limit: 0.5 ‰, only professional drivers 0.2 ‰ </a:t>
            </a:r>
          </a:p>
          <a:p>
            <a:r>
              <a:rPr lang="en-US" sz="2200" dirty="0">
                <a:latin typeface="Segoe UI Light" panose="020B0502040204020203" pitchFamily="34" charset="0"/>
                <a:cs typeface="Segoe UI Light" panose="020B0502040204020203" pitchFamily="34" charset="0"/>
                <a:sym typeface="Wingdings" panose="05000000000000000000" pitchFamily="2" charset="2"/>
              </a:rPr>
              <a:t>	 </a:t>
            </a:r>
            <a:r>
              <a:rPr lang="en-US" sz="2200" dirty="0">
                <a:latin typeface="Segoe UI Light" panose="020B0502040204020203" pitchFamily="34" charset="0"/>
                <a:cs typeface="Segoe UI Light" panose="020B0502040204020203" pitchFamily="34" charset="0"/>
              </a:rPr>
              <a:t>Proposal for legislation pending in parliament: lower limit to 0.2 ‰; zero tolerance)</a:t>
            </a:r>
          </a:p>
          <a:p>
            <a:endParaRPr lang="en-US" sz="2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n-US" sz="2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Graphic 6" descr="Mannelijke politieagent met effen opvulling">
            <a:extLst>
              <a:ext uri="{FF2B5EF4-FFF2-40B4-BE49-F238E27FC236}">
                <a16:creationId xmlns:a16="http://schemas.microsoft.com/office/drawing/2014/main" id="{A1A733F3-55BE-1690-6292-89CA7359A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95412" y="33521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0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61096-4859-398C-4E92-347018890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0F8A0E9-5B56-10A9-3F1A-A446F89A9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3</a:t>
            </a:fld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B3FDAE9-7187-C8B0-B165-1883098A8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22" y="1070042"/>
            <a:ext cx="5493427" cy="504528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91D58C6-236C-8E0B-8264-494F76C75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281" y="963107"/>
            <a:ext cx="5077732" cy="5362706"/>
          </a:xfrm>
          <a:prstGeom prst="rect">
            <a:avLst/>
          </a:prstGeom>
        </p:spPr>
      </p:pic>
      <p:sp>
        <p:nvSpPr>
          <p:cNvPr id="21" name="Rectangle 2">
            <a:extLst>
              <a:ext uri="{FF2B5EF4-FFF2-40B4-BE49-F238E27FC236}">
                <a16:creationId xmlns:a16="http://schemas.microsoft.com/office/drawing/2014/main" id="{DFBA9C79-0408-EDB4-2574-838F577C87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18268" y="129434"/>
            <a:ext cx="110634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nl-BE" sz="2000" b="1" dirty="0"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ESRA3 Thematic report Nr. 10 (E-Survey of Road users’ Attitudes)</a:t>
            </a:r>
            <a:r>
              <a:rPr lang="en-US" altLang="nl-BE" sz="2000" dirty="0"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: </a:t>
            </a:r>
            <a:r>
              <a:rPr kumimoji="0" lang="en-GB" altLang="nl-BE" sz="1800" b="0" u="none" strike="noStrike" cap="none" normalizeH="0" baseline="0" dirty="0">
                <a:ln>
                  <a:noFill/>
                </a:ln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Meesmann, U., Pires, C., Wardenier, N. (</a:t>
            </a:r>
            <a:r>
              <a:rPr kumimoji="0" lang="en-US" altLang="nl-BE" sz="1800" b="0" u="none" strike="noStrike" cap="none" normalizeH="0" baseline="0" dirty="0">
                <a:ln>
                  <a:noFill/>
                </a:ln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2024</a:t>
            </a:r>
            <a:r>
              <a:rPr kumimoji="0" lang="en-GB" altLang="nl-BE" sz="1800" b="0" u="none" strike="noStrike" cap="none" normalizeH="0" baseline="0" dirty="0">
                <a:ln>
                  <a:noFill/>
                </a:ln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). </a:t>
            </a:r>
            <a:r>
              <a:rPr kumimoji="0" lang="en-US" altLang="nl-BE" sz="1800" b="0" u="none" strike="noStrike" cap="none" normalizeH="0" baseline="0" dirty="0">
                <a:ln>
                  <a:noFill/>
                </a:ln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Driving under the influence of alcohol, drugs or medication</a:t>
            </a:r>
            <a:r>
              <a:rPr kumimoji="0" lang="en-GB" altLang="nl-BE" sz="1800" b="0" u="none" strike="noStrike" cap="none" normalizeH="0" baseline="0" dirty="0">
                <a:ln>
                  <a:noFill/>
                </a:ln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. Vias institute.</a:t>
            </a:r>
            <a:r>
              <a:rPr kumimoji="0" lang="en-GB" altLang="nl-BE" sz="2000" b="0" u="none" strike="noStrike" cap="none" normalizeH="0" baseline="0" dirty="0">
                <a:ln>
                  <a:noFill/>
                </a:ln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endParaRPr kumimoji="0" lang="en-US" altLang="nl-BE" sz="4400" b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174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49C30-66E5-471C-FFAD-53D65E00E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BB30059-BBD2-5BA9-DF14-EE561EB6F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nl-BE" sz="2400" b="1" dirty="0"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ESRA3 Thematic report (E-Survey of Road users’ Attitudes)</a:t>
            </a:r>
            <a:endParaRPr lang="nl-BE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D65E673-6D2A-5BE7-8AA9-680BD1D2E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EF5BD-B27F-47C4-87A9-46667DAA0852}" type="slidenum">
              <a:rPr lang="nl-BE" smtClean="0"/>
              <a:pPr/>
              <a:t>4</a:t>
            </a:fld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EE7C6B7-5C7C-0EE4-484B-B754C8E3E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87" y="1456132"/>
            <a:ext cx="8709302" cy="447060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740AF92-069D-B17A-575F-350911C33F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09" r="15639"/>
          <a:stretch/>
        </p:blipFill>
        <p:spPr>
          <a:xfrm>
            <a:off x="8560341" y="1418730"/>
            <a:ext cx="3437106" cy="402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368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11D8CCE-5865-648F-294A-C08EC0E2A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152" y="1512916"/>
            <a:ext cx="8497957" cy="492027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Alcohol Interlock legislation in BE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7BEC88-E99E-D924-E2CF-D502D856E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04" y="1608515"/>
            <a:ext cx="10565476" cy="4260577"/>
          </a:xfrm>
        </p:spPr>
        <p:txBody>
          <a:bodyPr>
            <a:normAutofit/>
          </a:bodyPr>
          <a:lstStyle/>
          <a:p>
            <a:r>
              <a:rPr lang="nl-BE" sz="2400" dirty="0"/>
              <a:t>BE </a:t>
            </a:r>
            <a:r>
              <a:rPr lang="nl-BE" sz="2400" dirty="0" err="1"/>
              <a:t>legislative</a:t>
            </a:r>
            <a:r>
              <a:rPr lang="nl-BE" sz="2400" dirty="0"/>
              <a:t> </a:t>
            </a:r>
            <a:r>
              <a:rPr lang="nl-BE" sz="2400" dirty="0" err="1"/>
              <a:t>history</a:t>
            </a:r>
            <a:endParaRPr lang="en-GB" sz="2400" dirty="0"/>
          </a:p>
        </p:txBody>
      </p:sp>
      <p:pic>
        <p:nvPicPr>
          <p:cNvPr id="8" name="Afbeelding 7" descr="Afbeelding met Lettertype, tekst, logo, symbool&#10;&#10;Automatisch gegenereerde beschrijving">
            <a:extLst>
              <a:ext uri="{FF2B5EF4-FFF2-40B4-BE49-F238E27FC236}">
                <a16:creationId xmlns:a16="http://schemas.microsoft.com/office/drawing/2014/main" id="{BE87B014-4C31-AB34-26DE-BDDD1E994B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68" y="6499768"/>
            <a:ext cx="917585" cy="269529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8732FAB0-1931-77B0-C40E-FC1604EDBB06}"/>
              </a:ext>
            </a:extLst>
          </p:cNvPr>
          <p:cNvSpPr txBox="1"/>
          <p:nvPr/>
        </p:nvSpPr>
        <p:spPr>
          <a:xfrm>
            <a:off x="9468196" y="1951672"/>
            <a:ext cx="2215353" cy="1200329"/>
          </a:xfrm>
          <a:prstGeom prst="rect">
            <a:avLst/>
          </a:prstGeom>
          <a:solidFill>
            <a:srgbClr val="006F95"/>
          </a:solidFill>
          <a:ln>
            <a:noFill/>
          </a:ln>
          <a:effectLst>
            <a:glow rad="520700">
              <a:schemeClr val="accent3">
                <a:satMod val="175000"/>
                <a:alpha val="38000"/>
              </a:schemeClr>
            </a:glow>
            <a:softEdge rad="38100"/>
          </a:effectLst>
        </p:spPr>
        <p:txBody>
          <a:bodyPr wrap="square" rtlCol="0">
            <a:spAutoFit/>
          </a:bodyPr>
          <a:lstStyle/>
          <a:p>
            <a:r>
              <a:rPr lang="nl-BE" sz="1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Law</a:t>
            </a:r>
            <a:r>
              <a:rPr lang="nl-BE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of 12/07/2009 </a:t>
            </a:r>
            <a:r>
              <a:rPr lang="nl-BE" sz="1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and</a:t>
            </a:r>
            <a:r>
              <a:rPr lang="nl-BE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nl-BE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</a:t>
            </a:r>
            <a:r>
              <a:rPr lang="nl-BE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oyal </a:t>
            </a:r>
            <a:r>
              <a:rPr lang="nl-BE" sz="1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decrees</a:t>
            </a:r>
            <a:r>
              <a:rPr lang="nl-BE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of 26/11/2010</a:t>
            </a:r>
            <a:endParaRPr lang="nl-BE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E055907-285B-E440-5854-98F5339978C4}"/>
              </a:ext>
            </a:extLst>
          </p:cNvPr>
          <p:cNvSpPr txBox="1"/>
          <p:nvPr/>
        </p:nvSpPr>
        <p:spPr>
          <a:xfrm>
            <a:off x="732661" y="4672747"/>
            <a:ext cx="1852597" cy="646331"/>
          </a:xfrm>
          <a:prstGeom prst="rect">
            <a:avLst/>
          </a:prstGeom>
          <a:solidFill>
            <a:srgbClr val="006F95"/>
          </a:solidFill>
          <a:effectLst>
            <a:glow rad="622300">
              <a:srgbClr val="006F95">
                <a:alpha val="40000"/>
              </a:srgbClr>
            </a:glow>
            <a:softEdge rad="63500"/>
          </a:effectLst>
        </p:spPr>
        <p:txBody>
          <a:bodyPr wrap="square">
            <a:spAutoFit/>
          </a:bodyPr>
          <a:lstStyle/>
          <a:p>
            <a:r>
              <a:rPr lang="nl-BE" sz="1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Law</a:t>
            </a:r>
            <a:r>
              <a:rPr lang="nl-BE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6/03/2018</a:t>
            </a:r>
            <a:endParaRPr lang="nl-BE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582B2ECF-506F-A716-46B9-EDDD4FD96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090" y="6499768"/>
            <a:ext cx="10459910" cy="371527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2C6FCF39-5212-BEBD-92D1-80CB14DCF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6893" y="12284"/>
            <a:ext cx="1305107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0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Targeted offenders</a:t>
            </a:r>
          </a:p>
        </p:txBody>
      </p:sp>
      <p:grpSp>
        <p:nvGrpSpPr>
          <p:cNvPr id="4" name="Group 67">
            <a:extLst>
              <a:ext uri="{FF2B5EF4-FFF2-40B4-BE49-F238E27FC236}">
                <a16:creationId xmlns:a16="http://schemas.microsoft.com/office/drawing/2014/main" id="{25D0151E-1B45-0016-A75D-EF112891EDB6}"/>
              </a:ext>
            </a:extLst>
          </p:cNvPr>
          <p:cNvGrpSpPr/>
          <p:nvPr/>
        </p:nvGrpSpPr>
        <p:grpSpPr>
          <a:xfrm>
            <a:off x="330740" y="1516467"/>
            <a:ext cx="11329649" cy="3015574"/>
            <a:chOff x="1656372" y="1841921"/>
            <a:chExt cx="9768117" cy="3015574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3333703-4C28-C4C3-AB80-12B3FEDCB085}"/>
                </a:ext>
              </a:extLst>
            </p:cNvPr>
            <p:cNvSpPr/>
            <p:nvPr/>
          </p:nvSpPr>
          <p:spPr>
            <a:xfrm>
              <a:off x="8074889" y="1841921"/>
              <a:ext cx="3349600" cy="301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64" y="21600"/>
                  </a:moveTo>
                  <a:lnTo>
                    <a:pt x="2836" y="21600"/>
                  </a:lnTo>
                  <a:cubicBezTo>
                    <a:pt x="1271" y="21600"/>
                    <a:pt x="0" y="16761"/>
                    <a:pt x="0" y="10800"/>
                  </a:cubicBezTo>
                  <a:lnTo>
                    <a:pt x="0" y="10800"/>
                  </a:lnTo>
                  <a:cubicBezTo>
                    <a:pt x="0" y="4839"/>
                    <a:pt x="1271" y="0"/>
                    <a:pt x="2836" y="0"/>
                  </a:cubicBezTo>
                  <a:lnTo>
                    <a:pt x="18764" y="0"/>
                  </a:lnTo>
                  <a:cubicBezTo>
                    <a:pt x="20329" y="0"/>
                    <a:pt x="21600" y="4839"/>
                    <a:pt x="21600" y="10800"/>
                  </a:cubicBezTo>
                  <a:lnTo>
                    <a:pt x="21600" y="10800"/>
                  </a:lnTo>
                  <a:cubicBezTo>
                    <a:pt x="21600" y="16831"/>
                    <a:pt x="20329" y="21600"/>
                    <a:pt x="18764" y="216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1600" dirty="0"/>
                <a:t>        </a:t>
              </a:r>
              <a:r>
                <a:rPr lang="en-US" sz="2400" dirty="0"/>
                <a:t>Judge MUST impose </a:t>
              </a:r>
              <a:r>
                <a:rPr lang="en-US" b="1" dirty="0"/>
                <a:t>	</a:t>
              </a:r>
            </a:p>
            <a:p>
              <a:pPr algn="ctr"/>
              <a:endParaRPr lang="en-US" sz="2000" b="1" dirty="0"/>
            </a:p>
            <a:p>
              <a:pPr algn="ctr"/>
              <a:r>
                <a:rPr lang="en-US" sz="2000" b="1" dirty="0"/>
                <a:t>- severe intoxication (≥1.8 pm) </a:t>
              </a:r>
              <a:br>
                <a:rPr lang="en-US" b="1" dirty="0"/>
              </a:br>
              <a:r>
                <a:rPr lang="en-US" i="1" dirty="0"/>
                <a:t>unless properly motivated</a:t>
              </a:r>
            </a:p>
            <a:p>
              <a:pPr algn="ctr"/>
              <a:endParaRPr lang="en-US" dirty="0">
                <a:effectLst/>
              </a:endParaRPr>
            </a:p>
            <a:p>
              <a:pPr algn="ctr"/>
              <a:r>
                <a:rPr lang="en-US" sz="2000" b="1" dirty="0"/>
                <a:t>- ≥</a:t>
              </a:r>
              <a:r>
                <a:rPr lang="en-US" sz="2000" b="1" dirty="0">
                  <a:effectLst/>
                </a:rPr>
                <a:t>1.2 pm </a:t>
              </a:r>
              <a:r>
                <a:rPr lang="en-US" sz="2000" b="1" dirty="0"/>
                <a:t>for repeat offenders </a:t>
              </a:r>
              <a:r>
                <a:rPr lang="en-US" i="1" dirty="0"/>
                <a:t>no exception possible </a:t>
              </a:r>
            </a:p>
            <a:p>
              <a:pPr algn="ctr"/>
              <a:endParaRPr lang="en-US" i="1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pPr algn="ctr"/>
              <a:r>
                <a:rPr lang="en-US" dirty="0"/>
                <a:t>= 1 – 3 years/ for life</a:t>
              </a: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902187B2-8531-F2AD-943D-47EC9AB51C0C}"/>
                </a:ext>
              </a:extLst>
            </p:cNvPr>
            <p:cNvSpPr/>
            <p:nvPr/>
          </p:nvSpPr>
          <p:spPr>
            <a:xfrm>
              <a:off x="7644246" y="3426116"/>
              <a:ext cx="804491" cy="152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19552" y="0"/>
                  </a:moveTo>
                  <a:cubicBezTo>
                    <a:pt x="18702" y="0"/>
                    <a:pt x="17929" y="2853"/>
                    <a:pt x="17620" y="6725"/>
                  </a:cubicBezTo>
                  <a:lnTo>
                    <a:pt x="0" y="6725"/>
                  </a:lnTo>
                  <a:lnTo>
                    <a:pt x="0" y="14875"/>
                  </a:lnTo>
                  <a:lnTo>
                    <a:pt x="17620" y="14875"/>
                  </a:lnTo>
                  <a:cubicBezTo>
                    <a:pt x="17929" y="18951"/>
                    <a:pt x="18663" y="21600"/>
                    <a:pt x="19513" y="21600"/>
                  </a:cubicBezTo>
                  <a:cubicBezTo>
                    <a:pt x="20673" y="21600"/>
                    <a:pt x="21561" y="16710"/>
                    <a:pt x="21561" y="10800"/>
                  </a:cubicBezTo>
                  <a:cubicBezTo>
                    <a:pt x="21600" y="4890"/>
                    <a:pt x="20673" y="0"/>
                    <a:pt x="19552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400" b="1">
                <a:solidFill>
                  <a:schemeClr val="bg1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3031ACB-C817-612A-9AFE-60E6188D1AB6}"/>
                </a:ext>
              </a:extLst>
            </p:cNvPr>
            <p:cNvSpPr/>
            <p:nvPr/>
          </p:nvSpPr>
          <p:spPr>
            <a:xfrm>
              <a:off x="1656372" y="2114209"/>
              <a:ext cx="2918649" cy="2623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36" y="0"/>
                  </a:moveTo>
                  <a:lnTo>
                    <a:pt x="18764" y="0"/>
                  </a:lnTo>
                  <a:cubicBezTo>
                    <a:pt x="20329" y="0"/>
                    <a:pt x="21600" y="4839"/>
                    <a:pt x="21600" y="10800"/>
                  </a:cubicBezTo>
                  <a:lnTo>
                    <a:pt x="21600" y="10800"/>
                  </a:lnTo>
                  <a:cubicBezTo>
                    <a:pt x="21600" y="16761"/>
                    <a:pt x="20329" y="21600"/>
                    <a:pt x="18764" y="21600"/>
                  </a:cubicBezTo>
                  <a:lnTo>
                    <a:pt x="2836" y="21600"/>
                  </a:lnTo>
                  <a:cubicBezTo>
                    <a:pt x="1271" y="21600"/>
                    <a:pt x="0" y="16761"/>
                    <a:pt x="0" y="10800"/>
                  </a:cubicBezTo>
                  <a:lnTo>
                    <a:pt x="0" y="10800"/>
                  </a:lnTo>
                  <a:cubicBezTo>
                    <a:pt x="0" y="4839"/>
                    <a:pt x="1271" y="0"/>
                    <a:pt x="2836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r>
                <a:rPr lang="en-US" sz="1400" dirty="0"/>
                <a:t>        </a:t>
              </a:r>
              <a:r>
                <a:rPr lang="en-US" sz="2400" dirty="0"/>
                <a:t>Judge MAY impose</a:t>
              </a:r>
            </a:p>
            <a:p>
              <a:r>
                <a:rPr lang="en-US" dirty="0"/>
                <a:t> </a:t>
              </a:r>
              <a:br>
                <a:rPr lang="en-US" dirty="0"/>
              </a:br>
              <a:r>
                <a:rPr lang="en-US" dirty="0"/>
                <a:t>    - intoxication ≥ 0.8 pm </a:t>
              </a:r>
              <a:br>
                <a:rPr lang="en-US" dirty="0"/>
              </a:br>
              <a:r>
                <a:rPr lang="en-US" dirty="0"/>
                <a:t>    - drunkenness </a:t>
              </a:r>
              <a:br>
                <a:rPr lang="en-US" dirty="0"/>
              </a:br>
              <a:r>
                <a:rPr lang="en-US" dirty="0"/>
                <a:t>    - slight recidivism</a:t>
              </a:r>
              <a:endParaRPr lang="en-US" sz="1700" dirty="0">
                <a:effectLst/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A38AC7A-2987-C45B-5102-3DAC09E5ADE7}"/>
                </a:ext>
              </a:extLst>
            </p:cNvPr>
            <p:cNvSpPr/>
            <p:nvPr/>
          </p:nvSpPr>
          <p:spPr>
            <a:xfrm>
              <a:off x="4365026" y="3349708"/>
              <a:ext cx="804489" cy="152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2011" y="21600"/>
                  </a:moveTo>
                  <a:cubicBezTo>
                    <a:pt x="2861" y="21600"/>
                    <a:pt x="3634" y="18747"/>
                    <a:pt x="3943" y="14875"/>
                  </a:cubicBezTo>
                  <a:lnTo>
                    <a:pt x="21563" y="14875"/>
                  </a:lnTo>
                  <a:lnTo>
                    <a:pt x="21563" y="6725"/>
                  </a:lnTo>
                  <a:lnTo>
                    <a:pt x="3943" y="6725"/>
                  </a:lnTo>
                  <a:cubicBezTo>
                    <a:pt x="3634" y="2649"/>
                    <a:pt x="2900" y="0"/>
                    <a:pt x="2050" y="0"/>
                  </a:cubicBezTo>
                  <a:cubicBezTo>
                    <a:pt x="890" y="0"/>
                    <a:pt x="2" y="4890"/>
                    <a:pt x="2" y="10800"/>
                  </a:cubicBezTo>
                  <a:cubicBezTo>
                    <a:pt x="-37" y="16709"/>
                    <a:pt x="890" y="21600"/>
                    <a:pt x="2011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400" b="1">
                <a:solidFill>
                  <a:schemeClr val="bg1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E6F1DA6-5AB9-568F-9706-0FBEB5A2784D}"/>
                </a:ext>
              </a:extLst>
            </p:cNvPr>
            <p:cNvSpPr/>
            <p:nvPr/>
          </p:nvSpPr>
          <p:spPr>
            <a:xfrm>
              <a:off x="5143165" y="2099136"/>
              <a:ext cx="2623816" cy="2623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2" y="21600"/>
                    <a:pt x="0" y="16758"/>
                    <a:pt x="0" y="10800"/>
                  </a:cubicBezTo>
                  <a:cubicBezTo>
                    <a:pt x="0" y="4842"/>
                    <a:pt x="4842" y="0"/>
                    <a:pt x="10800" y="0"/>
                  </a:cubicBezTo>
                  <a:cubicBezTo>
                    <a:pt x="16758" y="0"/>
                    <a:pt x="21600" y="4842"/>
                    <a:pt x="21600" y="10800"/>
                  </a:cubicBezTo>
                  <a:cubicBezTo>
                    <a:pt x="21600" y="16758"/>
                    <a:pt x="16758" y="21600"/>
                    <a:pt x="10800" y="21600"/>
                  </a:cubicBezTo>
                  <a:close/>
                  <a:moveTo>
                    <a:pt x="10800" y="1412"/>
                  </a:moveTo>
                  <a:cubicBezTo>
                    <a:pt x="5625" y="1412"/>
                    <a:pt x="1424" y="5614"/>
                    <a:pt x="1424" y="10788"/>
                  </a:cubicBezTo>
                  <a:cubicBezTo>
                    <a:pt x="1424" y="15963"/>
                    <a:pt x="5625" y="20164"/>
                    <a:pt x="10800" y="20164"/>
                  </a:cubicBezTo>
                  <a:cubicBezTo>
                    <a:pt x="15975" y="20164"/>
                    <a:pt x="20176" y="15963"/>
                    <a:pt x="20176" y="10788"/>
                  </a:cubicBezTo>
                  <a:cubicBezTo>
                    <a:pt x="20176" y="5614"/>
                    <a:pt x="15975" y="1412"/>
                    <a:pt x="10800" y="141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400" b="1">
                <a:solidFill>
                  <a:schemeClr val="bg1"/>
                </a:solidFill>
              </a:endParaRPr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D7C57608-11EE-CD5E-CE0C-6AC3C5D64C11}"/>
                </a:ext>
              </a:extLst>
            </p:cNvPr>
            <p:cNvSpPr/>
            <p:nvPr/>
          </p:nvSpPr>
          <p:spPr>
            <a:xfrm>
              <a:off x="5422676" y="2396600"/>
              <a:ext cx="2064795" cy="2064799"/>
            </a:xfrm>
            <a:prstGeom prst="ellipse">
              <a:avLst/>
            </a:prstGeom>
            <a:solidFill>
              <a:srgbClr val="F1F1F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400" b="1">
                <a:solidFill>
                  <a:schemeClr val="bg1"/>
                </a:solidFill>
              </a:endParaRPr>
            </a:p>
          </p:txBody>
        </p:sp>
        <p:sp>
          <p:nvSpPr>
            <p:cNvPr id="14" name="TextBox 61">
              <a:extLst>
                <a:ext uri="{FF2B5EF4-FFF2-40B4-BE49-F238E27FC236}">
                  <a16:creationId xmlns:a16="http://schemas.microsoft.com/office/drawing/2014/main" id="{D613B644-CC94-9231-A987-2337784B9742}"/>
                </a:ext>
              </a:extLst>
            </p:cNvPr>
            <p:cNvSpPr txBox="1"/>
            <p:nvPr/>
          </p:nvSpPr>
          <p:spPr>
            <a:xfrm>
              <a:off x="5471892" y="2657210"/>
              <a:ext cx="1966362" cy="13849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nl-BE" sz="2800" b="1" dirty="0"/>
                <a:t>AI for </a:t>
              </a:r>
            </a:p>
            <a:p>
              <a:pPr algn="ctr"/>
              <a:r>
                <a:rPr lang="nl-BE" sz="2800" b="1" dirty="0"/>
                <a:t>heavy drink-drivers</a:t>
              </a:r>
              <a:endParaRPr lang="nl-BE" sz="2800" b="1" dirty="0">
                <a:effectLst/>
              </a:endParaRPr>
            </a:p>
          </p:txBody>
        </p:sp>
      </p:grpSp>
      <p:sp>
        <p:nvSpPr>
          <p:cNvPr id="15" name="Tekstvak 14">
            <a:extLst>
              <a:ext uri="{FF2B5EF4-FFF2-40B4-BE49-F238E27FC236}">
                <a16:creationId xmlns:a16="http://schemas.microsoft.com/office/drawing/2014/main" id="{16CD25F5-42BC-7B18-51A1-E8D884809086}"/>
              </a:ext>
            </a:extLst>
          </p:cNvPr>
          <p:cNvSpPr txBox="1"/>
          <p:nvPr/>
        </p:nvSpPr>
        <p:spPr>
          <a:xfrm>
            <a:off x="1298736" y="4742714"/>
            <a:ext cx="9753867" cy="707886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The judge can exempt certain </a:t>
            </a:r>
            <a:r>
              <a:rPr lang="en-US" sz="2000" b="1" dirty="0"/>
              <a:t>vehicle categories</a:t>
            </a:r>
            <a:r>
              <a:rPr lang="en-US" sz="2000" dirty="0"/>
              <a:t> (e.g. bus/truck) from AI, </a:t>
            </a:r>
          </a:p>
          <a:p>
            <a:pPr algn="ctr"/>
            <a:r>
              <a:rPr lang="en-US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except</a:t>
            </a:r>
            <a:r>
              <a:rPr lang="en-US" sz="2000" dirty="0"/>
              <a:t> the category of offense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D3DAD1F7-0A52-066A-678E-6650E0102A9F}"/>
              </a:ext>
            </a:extLst>
          </p:cNvPr>
          <p:cNvSpPr txBox="1"/>
          <p:nvPr/>
        </p:nvSpPr>
        <p:spPr>
          <a:xfrm>
            <a:off x="1298736" y="5821219"/>
            <a:ext cx="9753867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Out of scope: </a:t>
            </a:r>
            <a:r>
              <a:rPr lang="en-US" sz="2000" dirty="0">
                <a:solidFill>
                  <a:srgbClr val="FFFFFF"/>
                </a:solidFill>
              </a:rPr>
              <a:t>alcohol addiction (driving ban); driving ban for life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233A66C2-C084-9AF7-F69D-00B15FF8A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38A5AD46-B9B6-55BF-260A-3982F697E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6892" y="8733"/>
            <a:ext cx="1305107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39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Number of AI for offenders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Tijdelijke aanduiding voor inhoud 15">
            <a:extLst>
              <a:ext uri="{FF2B5EF4-FFF2-40B4-BE49-F238E27FC236}">
                <a16:creationId xmlns:a16="http://schemas.microsoft.com/office/drawing/2014/main" id="{3980C405-8102-B6B4-D4AD-5FC24F852A82}"/>
              </a:ext>
            </a:extLst>
          </p:cNvPr>
          <p:cNvSpPr txBox="1">
            <a:spLocks/>
          </p:cNvSpPr>
          <p:nvPr/>
        </p:nvSpPr>
        <p:spPr>
          <a:xfrm>
            <a:off x="1097280" y="1520336"/>
            <a:ext cx="9562949" cy="1816251"/>
          </a:xfrm>
          <a:prstGeom prst="rect">
            <a:avLst/>
          </a:prstGeom>
          <a:effectLst/>
        </p:spPr>
        <p:txBody>
          <a:bodyPr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86918" indent="-2857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Segoe UI" panose="020B0502040204020203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Segoe UI" panose="020B0502040204020203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Segoe UI" panose="020B0502040204020203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Segoe UI" panose="020B0502040204020203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sz="1800" b="1" dirty="0">
                <a:solidFill>
                  <a:schemeClr val="accent2"/>
                </a:solidFill>
              </a:rPr>
              <a:t>2009-10: 1</a:t>
            </a:r>
            <a:r>
              <a:rPr lang="en-US" sz="1800" b="1" baseline="30000" dirty="0">
                <a:solidFill>
                  <a:schemeClr val="accent2"/>
                </a:solidFill>
              </a:rPr>
              <a:t>st</a:t>
            </a:r>
            <a:r>
              <a:rPr lang="en-US" sz="1800" b="1" dirty="0">
                <a:solidFill>
                  <a:schemeClr val="accent2"/>
                </a:solidFill>
              </a:rPr>
              <a:t> legislation 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sz="1800" dirty="0">
                <a:solidFill>
                  <a:srgbClr val="006F95"/>
                </a:solidFill>
              </a:rPr>
              <a:t>	2013: 1</a:t>
            </a:r>
            <a:r>
              <a:rPr lang="en-US" sz="1800" baseline="30000" dirty="0">
                <a:solidFill>
                  <a:srgbClr val="006F95"/>
                </a:solidFill>
              </a:rPr>
              <a:t>st</a:t>
            </a:r>
            <a:r>
              <a:rPr lang="en-US" sz="1800" dirty="0">
                <a:solidFill>
                  <a:srgbClr val="006F95"/>
                </a:solidFill>
              </a:rPr>
              <a:t> device installed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sz="1800" dirty="0">
                <a:solidFill>
                  <a:srgbClr val="006F95"/>
                </a:solidFill>
              </a:rPr>
              <a:t>	2014: 7 offenders convicted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sz="1800" dirty="0">
                <a:solidFill>
                  <a:srgbClr val="006F95"/>
                </a:solidFill>
              </a:rPr>
              <a:t>		</a:t>
            </a:r>
            <a:r>
              <a:rPr lang="en-US" sz="1800" b="1" i="1" dirty="0">
                <a:solidFill>
                  <a:schemeClr val="accent2"/>
                </a:solidFill>
              </a:rPr>
              <a:t>until 2017: only 66 persons in AI monitoring program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sz="1800" i="1" dirty="0">
              <a:solidFill>
                <a:schemeClr val="accent2"/>
              </a:solidFill>
            </a:endParaRPr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9A22B0A-44EC-CD22-462F-AB0447D7F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6893" y="4864"/>
            <a:ext cx="1305107" cy="114316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A3C0BF0-80E6-597E-FDD1-2DBA97843C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E702D728-06B6-F20F-8564-285A076B903D}"/>
              </a:ext>
            </a:extLst>
          </p:cNvPr>
          <p:cNvSpPr txBox="1"/>
          <p:nvPr/>
        </p:nvSpPr>
        <p:spPr>
          <a:xfrm>
            <a:off x="1097280" y="3429000"/>
            <a:ext cx="1005839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Calibri" panose="020F0502020204030204" pitchFamily="34" charset="0"/>
              <a:buNone/>
            </a:pPr>
            <a:r>
              <a:rPr lang="en-US" b="1" dirty="0">
                <a:solidFill>
                  <a:schemeClr val="accent2"/>
                </a:solidFill>
              </a:rPr>
              <a:t>2018: 2</a:t>
            </a:r>
            <a:r>
              <a:rPr lang="en-US" b="1" baseline="30000" dirty="0">
                <a:solidFill>
                  <a:schemeClr val="accent2"/>
                </a:solidFill>
              </a:rPr>
              <a:t>nd</a:t>
            </a:r>
            <a:r>
              <a:rPr lang="en-US" b="1" dirty="0">
                <a:solidFill>
                  <a:schemeClr val="accent2"/>
                </a:solidFill>
              </a:rPr>
              <a:t> legislation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06F95"/>
                </a:solidFill>
              </a:rPr>
              <a:t>	2019: 165 installations (&gt;2900 convictions)</a:t>
            </a:r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06F95"/>
                </a:solidFill>
              </a:rPr>
              <a:t>	2020: 600 installations (&gt;3800 convictions)</a:t>
            </a:r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06F95"/>
                </a:solidFill>
              </a:rPr>
              <a:t>	2021: 860 installations</a:t>
            </a:r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06F95"/>
                </a:solidFill>
              </a:rPr>
              <a:t>	2022: 960 installations </a:t>
            </a:r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06F95"/>
                </a:solidFill>
              </a:rPr>
              <a:t>		</a:t>
            </a:r>
            <a:r>
              <a:rPr lang="en-US" b="1" i="1" dirty="0">
                <a:solidFill>
                  <a:schemeClr val="accent2"/>
                </a:solidFill>
              </a:rPr>
              <a:t>until end 2022: &gt; 2600 ongoing programs </a:t>
            </a:r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06F95"/>
                </a:solidFill>
              </a:rPr>
              <a:t>	2023: &gt; 1000 installations</a:t>
            </a:r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None/>
            </a:pPr>
            <a:r>
              <a:rPr lang="en-US" b="1" dirty="0">
                <a:solidFill>
                  <a:srgbClr val="006F95"/>
                </a:solidFill>
              </a:rPr>
              <a:t>	</a:t>
            </a:r>
            <a:r>
              <a:rPr lang="en-US" dirty="0">
                <a:solidFill>
                  <a:srgbClr val="006F95"/>
                </a:solidFill>
              </a:rPr>
              <a:t>2024: </a:t>
            </a:r>
            <a:r>
              <a:rPr lang="en-US" b="1" dirty="0">
                <a:solidFill>
                  <a:srgbClr val="006F95"/>
                </a:solidFill>
              </a:rPr>
              <a:t>1282 installations </a:t>
            </a:r>
            <a:r>
              <a:rPr lang="en-US" dirty="0">
                <a:solidFill>
                  <a:srgbClr val="006F95"/>
                </a:solidFill>
              </a:rPr>
              <a:t>(2518 running programs)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11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4EF98348-7A36-A47A-A0C9-8A88B70C02D3}"/>
              </a:ext>
            </a:extLst>
          </p:cNvPr>
          <p:cNvSpPr/>
          <p:nvPr/>
        </p:nvSpPr>
        <p:spPr>
          <a:xfrm>
            <a:off x="6698035" y="1744257"/>
            <a:ext cx="4297485" cy="3051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Notification of the judgment by public prosecutor 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to convicted person: choice to make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ijdelijke aanduiding voor inhoud 5">
            <a:extLst>
              <a:ext uri="{FF2B5EF4-FFF2-40B4-BE49-F238E27FC236}">
                <a16:creationId xmlns:a16="http://schemas.microsoft.com/office/drawing/2014/main" id="{9381F2C6-9912-753F-83E4-84597CB136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96480" y="1753985"/>
            <a:ext cx="4389673" cy="4412606"/>
          </a:xfrm>
          <a:ln>
            <a:solidFill>
              <a:srgbClr val="006F95"/>
            </a:solidFill>
          </a:ln>
        </p:spPr>
        <p:txBody>
          <a:bodyPr>
            <a:normAutofit/>
          </a:bodyPr>
          <a:lstStyle/>
          <a:p>
            <a:pPr marL="514350" indent="-514350" algn="ctr">
              <a:buAutoNum type="arabicPeriod"/>
            </a:pPr>
            <a:r>
              <a:rPr lang="en-US" sz="3200" b="1" dirty="0">
                <a:solidFill>
                  <a:schemeClr val="accent1"/>
                </a:solidFill>
              </a:rPr>
              <a:t>No AI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accent1"/>
                </a:solidFill>
              </a:rPr>
              <a:t>No more driving 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accent1"/>
                </a:solidFill>
              </a:rPr>
              <a:t>during same period </a:t>
            </a:r>
          </a:p>
          <a:p>
            <a:pPr marL="0" indent="0">
              <a:buNone/>
            </a:pPr>
            <a:endParaRPr lang="en-US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6F95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6F95"/>
              </a:solidFill>
            </a:endParaRPr>
          </a:p>
          <a:p>
            <a:pPr marL="0" indent="0">
              <a:buNone/>
            </a:pPr>
            <a:endParaRPr lang="nl-BE" dirty="0">
              <a:solidFill>
                <a:srgbClr val="006F95"/>
              </a:solidFill>
            </a:endParaRPr>
          </a:p>
        </p:txBody>
      </p:sp>
      <p:pic>
        <p:nvPicPr>
          <p:cNvPr id="4" name="Graphic 3" descr="Verboden auto te rijden met effen opvulling">
            <a:extLst>
              <a:ext uri="{FF2B5EF4-FFF2-40B4-BE49-F238E27FC236}">
                <a16:creationId xmlns:a16="http://schemas.microsoft.com/office/drawing/2014/main" id="{E116974D-C173-9D86-9A23-3F0BFA0D1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999" y="3663055"/>
            <a:ext cx="1079069" cy="1079069"/>
          </a:xfrm>
          <a:prstGeom prst="rect">
            <a:avLst/>
          </a:prstGeom>
        </p:spPr>
      </p:pic>
      <p:pic>
        <p:nvPicPr>
          <p:cNvPr id="5" name="Picture 4" descr="Fietsers en openbaar vervoer : het ontwikkelen van een synergie">
            <a:extLst>
              <a:ext uri="{FF2B5EF4-FFF2-40B4-BE49-F238E27FC236}">
                <a16:creationId xmlns:a16="http://schemas.microsoft.com/office/drawing/2014/main" id="{5D80894D-441B-86CA-A4DB-892F0A054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457" y="3665799"/>
            <a:ext cx="21240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phic 8" descr="Auto met effen opvulling">
            <a:extLst>
              <a:ext uri="{FF2B5EF4-FFF2-40B4-BE49-F238E27FC236}">
                <a16:creationId xmlns:a16="http://schemas.microsoft.com/office/drawing/2014/main" id="{5777F2A7-9426-7F32-66EB-E01A275E2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31528" y="2012295"/>
            <a:ext cx="914400" cy="914400"/>
          </a:xfrm>
          <a:prstGeom prst="rect">
            <a:avLst/>
          </a:prstGeom>
        </p:spPr>
      </p:pic>
      <p:pic>
        <p:nvPicPr>
          <p:cNvPr id="10" name="Graphic 9" descr="Wijn met effen opvulling">
            <a:extLst>
              <a:ext uri="{FF2B5EF4-FFF2-40B4-BE49-F238E27FC236}">
                <a16:creationId xmlns:a16="http://schemas.microsoft.com/office/drawing/2014/main" id="{A53ADB7B-58EE-0DB0-B3EA-4030D76E4A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37047" y="3787932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Inkt 10">
                <a:extLst>
                  <a:ext uri="{FF2B5EF4-FFF2-40B4-BE49-F238E27FC236}">
                    <a16:creationId xmlns:a16="http://schemas.microsoft.com/office/drawing/2014/main" id="{2B7830EA-C5CB-BC85-F2C5-10D95D883F5D}"/>
                  </a:ext>
                </a:extLst>
              </p14:cNvPr>
              <p14:cNvContentPartPr/>
              <p14:nvPr/>
            </p14:nvContentPartPr>
            <p14:xfrm>
              <a:off x="8595861" y="3790021"/>
              <a:ext cx="928440" cy="744480"/>
            </p14:xfrm>
          </p:contentPart>
        </mc:Choice>
        <mc:Fallback xmlns="">
          <p:pic>
            <p:nvPicPr>
              <p:cNvPr id="11" name="Inkt 10">
                <a:extLst>
                  <a:ext uri="{FF2B5EF4-FFF2-40B4-BE49-F238E27FC236}">
                    <a16:creationId xmlns:a16="http://schemas.microsoft.com/office/drawing/2014/main" id="{2B7830EA-C5CB-BC85-F2C5-10D95D883F5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559875" y="3754021"/>
                <a:ext cx="1000052" cy="8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" name="Inkt 11">
                <a:extLst>
                  <a:ext uri="{FF2B5EF4-FFF2-40B4-BE49-F238E27FC236}">
                    <a16:creationId xmlns:a16="http://schemas.microsoft.com/office/drawing/2014/main" id="{006E4354-E6D0-BF0D-5A51-D9679E3EFB1A}"/>
                  </a:ext>
                </a:extLst>
              </p14:cNvPr>
              <p14:cNvContentPartPr/>
              <p14:nvPr/>
            </p14:nvContentPartPr>
            <p14:xfrm>
              <a:off x="8621421" y="3887615"/>
              <a:ext cx="877320" cy="613440"/>
            </p14:xfrm>
          </p:contentPart>
        </mc:Choice>
        <mc:Fallback xmlns="">
          <p:pic>
            <p:nvPicPr>
              <p:cNvPr id="12" name="Inkt 11">
                <a:extLst>
                  <a:ext uri="{FF2B5EF4-FFF2-40B4-BE49-F238E27FC236}">
                    <a16:creationId xmlns:a16="http://schemas.microsoft.com/office/drawing/2014/main" id="{006E4354-E6D0-BF0D-5A51-D9679E3EFB1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85436" y="3851615"/>
                <a:ext cx="948931" cy="68508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Graphic 12" descr="Vergrendelen met effen opvulling">
            <a:extLst>
              <a:ext uri="{FF2B5EF4-FFF2-40B4-BE49-F238E27FC236}">
                <a16:creationId xmlns:a16="http://schemas.microsoft.com/office/drawing/2014/main" id="{B746BC29-A378-8BA2-25FE-796F5C9F749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595861" y="2792352"/>
            <a:ext cx="914400" cy="914400"/>
          </a:xfrm>
          <a:prstGeom prst="rect">
            <a:avLst/>
          </a:prstGeom>
        </p:spPr>
      </p:pic>
      <p:sp>
        <p:nvSpPr>
          <p:cNvPr id="14" name="Pijl: vijfhoek 13">
            <a:extLst>
              <a:ext uri="{FF2B5EF4-FFF2-40B4-BE49-F238E27FC236}">
                <a16:creationId xmlns:a16="http://schemas.microsoft.com/office/drawing/2014/main" id="{18E9BB32-9780-FACA-8552-D56D1A23DE30}"/>
              </a:ext>
            </a:extLst>
          </p:cNvPr>
          <p:cNvSpPr/>
          <p:nvPr/>
        </p:nvSpPr>
        <p:spPr>
          <a:xfrm>
            <a:off x="6698035" y="4805916"/>
            <a:ext cx="5355265" cy="1360675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3200" b="1" dirty="0"/>
              <a:t>2. Alcohol Interlock </a:t>
            </a: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FAE4BDBF-9271-77AF-2EF2-6CF73110883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886893" y="0"/>
            <a:ext cx="1305107" cy="1143160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2EEA61AA-F656-4081-D0B1-82E479351A3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81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Monitoring program: a roadmap (1/3)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7" name="Groep 16">
            <a:extLst>
              <a:ext uri="{FF2B5EF4-FFF2-40B4-BE49-F238E27FC236}">
                <a16:creationId xmlns:a16="http://schemas.microsoft.com/office/drawing/2014/main" id="{B88DFFAB-7D5D-0F40-C796-A774FA556CEA}"/>
              </a:ext>
            </a:extLst>
          </p:cNvPr>
          <p:cNvGrpSpPr/>
          <p:nvPr/>
        </p:nvGrpSpPr>
        <p:grpSpPr>
          <a:xfrm>
            <a:off x="3493235" y="1911379"/>
            <a:ext cx="7662445" cy="890558"/>
            <a:chOff x="2159473" y="19522"/>
            <a:chExt cx="7662445" cy="890558"/>
          </a:xfrm>
        </p:grpSpPr>
        <p:sp>
          <p:nvSpPr>
            <p:cNvPr id="18" name="Pijl: vijfhoek 17">
              <a:extLst>
                <a:ext uri="{FF2B5EF4-FFF2-40B4-BE49-F238E27FC236}">
                  <a16:creationId xmlns:a16="http://schemas.microsoft.com/office/drawing/2014/main" id="{CCEACC7B-9D04-7314-ADB0-C2493462B3D4}"/>
                </a:ext>
              </a:extLst>
            </p:cNvPr>
            <p:cNvSpPr/>
            <p:nvPr/>
          </p:nvSpPr>
          <p:spPr>
            <a:xfrm rot="10800000">
              <a:off x="2159473" y="19522"/>
              <a:ext cx="7662445" cy="890558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9" name="Pijl: vijfhoek 4">
              <a:extLst>
                <a:ext uri="{FF2B5EF4-FFF2-40B4-BE49-F238E27FC236}">
                  <a16:creationId xmlns:a16="http://schemas.microsoft.com/office/drawing/2014/main" id="{DF839D2C-7DB9-C0CB-F599-B691849DA2FF}"/>
                </a:ext>
              </a:extLst>
            </p:cNvPr>
            <p:cNvSpPr txBox="1"/>
            <p:nvPr/>
          </p:nvSpPr>
          <p:spPr>
            <a:xfrm rot="21600000">
              <a:off x="2382112" y="19522"/>
              <a:ext cx="7439806" cy="8905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2712" tIns="76200" rIns="14224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i="0" kern="1200" dirty="0"/>
                <a:t>Notification</a:t>
              </a:r>
              <a:r>
                <a:rPr lang="en-US" sz="2000" b="0" i="0" kern="1200" dirty="0"/>
                <a:t> of the judgment by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0" i="0" kern="1200" dirty="0"/>
                <a:t>public prosecutor</a:t>
              </a:r>
              <a:endParaRPr lang="nl-BE" sz="2000" kern="1200" dirty="0"/>
            </a:p>
          </p:txBody>
        </p:sp>
      </p:grpSp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pic>
        <p:nvPicPr>
          <p:cNvPr id="33" name="Graphic 32" descr="Envelop met effen opvulling">
            <a:extLst>
              <a:ext uri="{FF2B5EF4-FFF2-40B4-BE49-F238E27FC236}">
                <a16:creationId xmlns:a16="http://schemas.microsoft.com/office/drawing/2014/main" id="{2B93E8E9-A22F-F2D7-AF1F-6074F8E81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05846" y="1890595"/>
            <a:ext cx="914400" cy="914400"/>
          </a:xfrm>
          <a:prstGeom prst="rect">
            <a:avLst/>
          </a:prstGeom>
        </p:spPr>
      </p:pic>
      <p:pic>
        <p:nvPicPr>
          <p:cNvPr id="35" name="Graphic 34" descr="Luidspreker met effen opvulling">
            <a:extLst>
              <a:ext uri="{FF2B5EF4-FFF2-40B4-BE49-F238E27FC236}">
                <a16:creationId xmlns:a16="http://schemas.microsoft.com/office/drawing/2014/main" id="{8B806C82-893F-C228-DE57-CEFBEE3442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04785" y="3456994"/>
            <a:ext cx="914400" cy="914400"/>
          </a:xfrm>
          <a:prstGeom prst="rect">
            <a:avLst/>
          </a:prstGeom>
        </p:spPr>
      </p:pic>
      <p:pic>
        <p:nvPicPr>
          <p:cNvPr id="39" name="Graphic 38" descr="Directiekamer met effen opvulling">
            <a:extLst>
              <a:ext uri="{FF2B5EF4-FFF2-40B4-BE49-F238E27FC236}">
                <a16:creationId xmlns:a16="http://schemas.microsoft.com/office/drawing/2014/main" id="{B3AB34D3-4265-4E83-0C20-18671D5684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04785" y="5159114"/>
            <a:ext cx="914400" cy="914400"/>
          </a:xfrm>
          <a:prstGeom prst="rect">
            <a:avLst/>
          </a:prstGeom>
        </p:spPr>
      </p:pic>
      <p:pic>
        <p:nvPicPr>
          <p:cNvPr id="40" name="Afbeelding 39">
            <a:extLst>
              <a:ext uri="{FF2B5EF4-FFF2-40B4-BE49-F238E27FC236}">
                <a16:creationId xmlns:a16="http://schemas.microsoft.com/office/drawing/2014/main" id="{4023D4E6-F313-E4D4-0C8F-CA627FAE80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185" y="2931188"/>
            <a:ext cx="7736495" cy="1975275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617CE6F4-DAB4-84D3-C819-8671288843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93235" y="5032656"/>
            <a:ext cx="7663336" cy="129246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2B6C9EB-2930-40A5-84AD-84CB302EF3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86893" y="27900"/>
            <a:ext cx="1305107" cy="114316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23F2D1D-F03E-C415-58C0-AC6F95FD06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32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Monitoring program: a roadmap (2/3)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3163972-A3BE-FB7C-7EA3-F5ED33067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344" y="1699018"/>
            <a:ext cx="7663336" cy="99373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379EFA1-B98D-D1D8-387E-447CC65F7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344" y="2775160"/>
            <a:ext cx="7663336" cy="1091279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079F723E-AECB-1B9D-B9F8-7E937D3BAD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344" y="5341911"/>
            <a:ext cx="7663336" cy="1091279"/>
          </a:xfrm>
          <a:prstGeom prst="rect">
            <a:avLst/>
          </a:prstGeom>
        </p:spPr>
      </p:pic>
      <p:grpSp>
        <p:nvGrpSpPr>
          <p:cNvPr id="16" name="Groep 15">
            <a:extLst>
              <a:ext uri="{FF2B5EF4-FFF2-40B4-BE49-F238E27FC236}">
                <a16:creationId xmlns:a16="http://schemas.microsoft.com/office/drawing/2014/main" id="{B1A78912-98C1-08EA-4FA4-64E2B3073B5F}"/>
              </a:ext>
            </a:extLst>
          </p:cNvPr>
          <p:cNvGrpSpPr/>
          <p:nvPr/>
        </p:nvGrpSpPr>
        <p:grpSpPr>
          <a:xfrm>
            <a:off x="3492344" y="4051987"/>
            <a:ext cx="7662445" cy="1085633"/>
            <a:chOff x="1462226" y="2691323"/>
            <a:chExt cx="7662445" cy="1085633"/>
          </a:xfrm>
        </p:grpSpPr>
        <p:sp>
          <p:nvSpPr>
            <p:cNvPr id="20" name="Pijl: vijfhoek 19">
              <a:extLst>
                <a:ext uri="{FF2B5EF4-FFF2-40B4-BE49-F238E27FC236}">
                  <a16:creationId xmlns:a16="http://schemas.microsoft.com/office/drawing/2014/main" id="{99DF04B8-90E4-736F-05A8-57CFD5857D99}"/>
                </a:ext>
              </a:extLst>
            </p:cNvPr>
            <p:cNvSpPr/>
            <p:nvPr/>
          </p:nvSpPr>
          <p:spPr>
            <a:xfrm rot="10800000">
              <a:off x="1462226" y="2691323"/>
              <a:ext cx="7662445" cy="1085633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326660"/>
                <a:satOff val="-37077"/>
                <a:lumOff val="26875"/>
                <a:alphaOff val="0"/>
              </a:schemeClr>
            </a:fillRef>
            <a:effectRef idx="0">
              <a:schemeClr val="accent3">
                <a:shade val="50000"/>
                <a:hueOff val="326660"/>
                <a:satOff val="-37077"/>
                <a:lumOff val="26875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>
                <a:solidFill>
                  <a:schemeClr val="accent1"/>
                </a:solidFill>
              </a:endParaRPr>
            </a:p>
          </p:txBody>
        </p:sp>
        <p:sp>
          <p:nvSpPr>
            <p:cNvPr id="21" name="Pijl: vijfhoek 4">
              <a:extLst>
                <a:ext uri="{FF2B5EF4-FFF2-40B4-BE49-F238E27FC236}">
                  <a16:creationId xmlns:a16="http://schemas.microsoft.com/office/drawing/2014/main" id="{8A514ECA-B527-70B6-88FF-BE18522F761A}"/>
                </a:ext>
              </a:extLst>
            </p:cNvPr>
            <p:cNvSpPr txBox="1"/>
            <p:nvPr/>
          </p:nvSpPr>
          <p:spPr>
            <a:xfrm rot="21600000">
              <a:off x="1733634" y="2691323"/>
              <a:ext cx="7391037" cy="10856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78734" tIns="72390" rIns="135128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1" i="0" kern="1200" dirty="0">
                  <a:solidFill>
                    <a:schemeClr val="accent1"/>
                  </a:solidFill>
                </a:rPr>
                <a:t>Installation of the device</a:t>
              </a:r>
              <a:r>
                <a:rPr lang="en-US" sz="1900" b="0" i="0" kern="1200" dirty="0">
                  <a:solidFill>
                    <a:schemeClr val="accent1"/>
                  </a:solidFill>
                </a:rPr>
                <a:t> in accredited service </a:t>
              </a:r>
              <a:r>
                <a:rPr lang="en-US" sz="1900" b="0" i="0" kern="1200" dirty="0" err="1">
                  <a:solidFill>
                    <a:schemeClr val="accent1"/>
                  </a:solidFill>
                </a:rPr>
                <a:t>centre</a:t>
              </a:r>
              <a:r>
                <a:rPr lang="en-US" sz="1900" b="0" i="0" kern="1200" dirty="0">
                  <a:solidFill>
                    <a:schemeClr val="accent1"/>
                  </a:solidFill>
                </a:rPr>
                <a:t> </a:t>
              </a:r>
            </a:p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0" i="0" kern="1200" dirty="0">
                  <a:solidFill>
                    <a:schemeClr val="accent1"/>
                  </a:solidFill>
                </a:rPr>
                <a:t>- within 30 days</a:t>
              </a:r>
              <a:endParaRPr lang="nl-BE" sz="1900" b="0" kern="1200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22" name="Picture 6" descr="VERVAL">
            <a:extLst>
              <a:ext uri="{FF2B5EF4-FFF2-40B4-BE49-F238E27FC236}">
                <a16:creationId xmlns:a16="http://schemas.microsoft.com/office/drawing/2014/main" id="{49CB3282-4AD4-A85B-A854-7C6CB2838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580" y="2599766"/>
            <a:ext cx="2437367" cy="153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Graphic 24" descr="Wijn met effen opvulling">
            <a:extLst>
              <a:ext uri="{FF2B5EF4-FFF2-40B4-BE49-F238E27FC236}">
                <a16:creationId xmlns:a16="http://schemas.microsoft.com/office/drawing/2014/main" id="{D61DE9D1-A3A2-AC78-0DFC-7CAC90EA1A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05846" y="1616755"/>
            <a:ext cx="914400" cy="914400"/>
          </a:xfrm>
          <a:prstGeom prst="rect">
            <a:avLst/>
          </a:prstGeom>
        </p:spPr>
      </p:pic>
      <p:pic>
        <p:nvPicPr>
          <p:cNvPr id="27" name="Graphic 26" descr="Proost met effen opvulling">
            <a:extLst>
              <a:ext uri="{FF2B5EF4-FFF2-40B4-BE49-F238E27FC236}">
                <a16:creationId xmlns:a16="http://schemas.microsoft.com/office/drawing/2014/main" id="{186E2DA2-F9D4-2C12-53CD-E050F57EE7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05846" y="5450804"/>
            <a:ext cx="914400" cy="914400"/>
          </a:xfrm>
          <a:prstGeom prst="rect">
            <a:avLst/>
          </a:prstGeom>
        </p:spPr>
      </p:pic>
      <p:pic>
        <p:nvPicPr>
          <p:cNvPr id="31" name="Graphic 30" descr="Automonteur met effen opvulling">
            <a:extLst>
              <a:ext uri="{FF2B5EF4-FFF2-40B4-BE49-F238E27FC236}">
                <a16:creationId xmlns:a16="http://schemas.microsoft.com/office/drawing/2014/main" id="{F9D7195E-850C-F3C3-7B75-DC7901A2FF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05846" y="4270033"/>
            <a:ext cx="914400" cy="9144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9869873-CDA7-BB25-8B2F-84B593DE4E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86893" y="82314"/>
            <a:ext cx="1305107" cy="114316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87B0832-199D-1815-70A0-C98F553920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23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Monitoring program: a roadmap (3/3)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84173404-6722-75EF-5FE9-888BADCC7293}"/>
              </a:ext>
            </a:extLst>
          </p:cNvPr>
          <p:cNvGrpSpPr/>
          <p:nvPr/>
        </p:nvGrpSpPr>
        <p:grpSpPr>
          <a:xfrm>
            <a:off x="3420245" y="1505462"/>
            <a:ext cx="7662445" cy="1340329"/>
            <a:chOff x="2171030" y="1370"/>
            <a:chExt cx="7662445" cy="1340329"/>
          </a:xfrm>
        </p:grpSpPr>
        <p:sp>
          <p:nvSpPr>
            <p:cNvPr id="9" name="Pijl: vijfhoek 8">
              <a:extLst>
                <a:ext uri="{FF2B5EF4-FFF2-40B4-BE49-F238E27FC236}">
                  <a16:creationId xmlns:a16="http://schemas.microsoft.com/office/drawing/2014/main" id="{429CD48B-3DA8-0024-4156-F32B4C8C88A0}"/>
                </a:ext>
              </a:extLst>
            </p:cNvPr>
            <p:cNvSpPr/>
            <p:nvPr/>
          </p:nvSpPr>
          <p:spPr>
            <a:xfrm rot="10800000">
              <a:off x="2171030" y="1370"/>
              <a:ext cx="7662445" cy="1340329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" name="Pijl: vijfhoek 4">
              <a:extLst>
                <a:ext uri="{FF2B5EF4-FFF2-40B4-BE49-F238E27FC236}">
                  <a16:creationId xmlns:a16="http://schemas.microsoft.com/office/drawing/2014/main" id="{ED922B50-CBCF-1DF4-129D-D8B4FEAA823F}"/>
                </a:ext>
              </a:extLst>
            </p:cNvPr>
            <p:cNvSpPr txBox="1"/>
            <p:nvPr/>
          </p:nvSpPr>
          <p:spPr>
            <a:xfrm rot="21600000">
              <a:off x="2506112" y="1370"/>
              <a:ext cx="7327363" cy="13403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25126" tIns="72390" rIns="135128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kern="1200" dirty="0"/>
                <a:t>Periodic </a:t>
              </a:r>
              <a:r>
                <a:rPr lang="en-US" sz="1900" b="1" kern="1200" dirty="0"/>
                <a:t>downloads</a:t>
              </a:r>
              <a:r>
                <a:rPr lang="en-US" sz="1900" kern="1200" dirty="0"/>
                <a:t> of registration unit by service </a:t>
              </a:r>
              <a:r>
                <a:rPr lang="en-US" sz="1900" kern="1200" dirty="0" err="1"/>
                <a:t>centre</a:t>
              </a:r>
              <a:r>
                <a:rPr lang="en-US" sz="1900" kern="1200" dirty="0"/>
                <a:t> every 2 months (after 1 year every 6 months). </a:t>
              </a:r>
            </a:p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kern="1200" dirty="0"/>
                <a:t>Data stored on a secured place and only readable by monitoring </a:t>
              </a:r>
              <a:r>
                <a:rPr lang="en-US" sz="1900" kern="1200" dirty="0" err="1"/>
                <a:t>centre</a:t>
              </a:r>
              <a:endParaRPr lang="nl-BE" sz="1900" kern="1200" dirty="0"/>
            </a:p>
          </p:txBody>
        </p:sp>
      </p:grpSp>
      <p:grpSp>
        <p:nvGrpSpPr>
          <p:cNvPr id="14" name="Groep 13">
            <a:extLst>
              <a:ext uri="{FF2B5EF4-FFF2-40B4-BE49-F238E27FC236}">
                <a16:creationId xmlns:a16="http://schemas.microsoft.com/office/drawing/2014/main" id="{86601652-ADF8-AC56-9152-0B375F7142B6}"/>
              </a:ext>
            </a:extLst>
          </p:cNvPr>
          <p:cNvGrpSpPr/>
          <p:nvPr/>
        </p:nvGrpSpPr>
        <p:grpSpPr>
          <a:xfrm>
            <a:off x="3427658" y="2984876"/>
            <a:ext cx="7662445" cy="1496259"/>
            <a:chOff x="2171029" y="1629480"/>
            <a:chExt cx="7662445" cy="1205739"/>
          </a:xfrm>
        </p:grpSpPr>
        <p:sp>
          <p:nvSpPr>
            <p:cNvPr id="17" name="Pijl: vijfhoek 16">
              <a:extLst>
                <a:ext uri="{FF2B5EF4-FFF2-40B4-BE49-F238E27FC236}">
                  <a16:creationId xmlns:a16="http://schemas.microsoft.com/office/drawing/2014/main" id="{24541CD8-B973-0B4C-2D04-1E1F948ABDE4}"/>
                </a:ext>
              </a:extLst>
            </p:cNvPr>
            <p:cNvSpPr/>
            <p:nvPr/>
          </p:nvSpPr>
          <p:spPr>
            <a:xfrm rot="10800000">
              <a:off x="2171029" y="1629480"/>
              <a:ext cx="7662445" cy="1163651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326660"/>
                <a:satOff val="-37077"/>
                <a:lumOff val="26875"/>
                <a:alphaOff val="0"/>
              </a:schemeClr>
            </a:fillRef>
            <a:effectRef idx="0">
              <a:schemeClr val="accent3">
                <a:shade val="50000"/>
                <a:hueOff val="326660"/>
                <a:satOff val="-37077"/>
                <a:lumOff val="26875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Pijl: vijfhoek 4">
              <a:extLst>
                <a:ext uri="{FF2B5EF4-FFF2-40B4-BE49-F238E27FC236}">
                  <a16:creationId xmlns:a16="http://schemas.microsoft.com/office/drawing/2014/main" id="{4C869A0F-8999-BC1D-7374-1E88980F2109}"/>
                </a:ext>
              </a:extLst>
            </p:cNvPr>
            <p:cNvSpPr txBox="1"/>
            <p:nvPr/>
          </p:nvSpPr>
          <p:spPr>
            <a:xfrm>
              <a:off x="2339949" y="1708542"/>
              <a:ext cx="7421429" cy="11266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25126" tIns="76200" rIns="14224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chemeClr val="accent1"/>
                  </a:solidFill>
                </a:rPr>
                <a:t>Every time an evaluation of these data by monitoring </a:t>
              </a:r>
              <a:r>
                <a:rPr lang="en-US" sz="2000" kern="1200" dirty="0" err="1">
                  <a:solidFill>
                    <a:schemeClr val="accent1"/>
                  </a:solidFill>
                </a:rPr>
                <a:t>centre</a:t>
              </a:r>
              <a:r>
                <a:rPr lang="en-US" sz="2000" kern="1200" dirty="0">
                  <a:solidFill>
                    <a:schemeClr val="accent1"/>
                  </a:solidFill>
                </a:rPr>
                <a:t>. Whenever necessary and at least twice a year: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solidFill>
                    <a:schemeClr val="accent1"/>
                  </a:solidFill>
                </a:rPr>
                <a:t>individual guidance interview</a:t>
              </a:r>
              <a:endParaRPr lang="nl-BE" sz="2000" b="1" kern="12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8" name="Groep 27">
            <a:extLst>
              <a:ext uri="{FF2B5EF4-FFF2-40B4-BE49-F238E27FC236}">
                <a16:creationId xmlns:a16="http://schemas.microsoft.com/office/drawing/2014/main" id="{4D7B0EF2-9A2D-2294-88F6-69FC1E2FEAD8}"/>
              </a:ext>
            </a:extLst>
          </p:cNvPr>
          <p:cNvGrpSpPr/>
          <p:nvPr/>
        </p:nvGrpSpPr>
        <p:grpSpPr>
          <a:xfrm>
            <a:off x="3471119" y="4538266"/>
            <a:ext cx="7662445" cy="964065"/>
            <a:chOff x="2171030" y="2881326"/>
            <a:chExt cx="7662445" cy="964065"/>
          </a:xfrm>
        </p:grpSpPr>
        <p:sp>
          <p:nvSpPr>
            <p:cNvPr id="31" name="Pijl: vijfhoek 30">
              <a:extLst>
                <a:ext uri="{FF2B5EF4-FFF2-40B4-BE49-F238E27FC236}">
                  <a16:creationId xmlns:a16="http://schemas.microsoft.com/office/drawing/2014/main" id="{D3E2A831-884F-8A21-B14C-D2DC73DDE611}"/>
                </a:ext>
              </a:extLst>
            </p:cNvPr>
            <p:cNvSpPr/>
            <p:nvPr/>
          </p:nvSpPr>
          <p:spPr>
            <a:xfrm rot="10800000">
              <a:off x="2171030" y="2881326"/>
              <a:ext cx="7662445" cy="964064"/>
            </a:xfrm>
            <a:prstGeom prst="homePlate">
              <a:avLst/>
            </a:prstGeom>
            <a:solidFill>
              <a:srgbClr val="056F95">
                <a:shade val="50000"/>
                <a:hueOff val="653320"/>
                <a:satOff val="-74154"/>
                <a:lumOff val="53749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endParaRPr lang="nl-BE"/>
            </a:p>
          </p:txBody>
        </p:sp>
        <p:sp>
          <p:nvSpPr>
            <p:cNvPr id="32" name="Pijl: vijfhoek 4">
              <a:extLst>
                <a:ext uri="{FF2B5EF4-FFF2-40B4-BE49-F238E27FC236}">
                  <a16:creationId xmlns:a16="http://schemas.microsoft.com/office/drawing/2014/main" id="{38888CE4-DE7A-1D0E-0C63-8D5708B10A7B}"/>
                </a:ext>
              </a:extLst>
            </p:cNvPr>
            <p:cNvSpPr txBox="1"/>
            <p:nvPr/>
          </p:nvSpPr>
          <p:spPr>
            <a:xfrm>
              <a:off x="2375998" y="2881327"/>
              <a:ext cx="7421429" cy="9640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425126" tIns="76200" rIns="142240" bIns="7620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Closing meeting</a:t>
              </a:r>
              <a:endParaRPr kumimoji="0" lang="nl-B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pic>
        <p:nvPicPr>
          <p:cNvPr id="37" name="Graphic 36" descr="Downloaden uit de cloud met effen opvulling">
            <a:extLst>
              <a:ext uri="{FF2B5EF4-FFF2-40B4-BE49-F238E27FC236}">
                <a16:creationId xmlns:a16="http://schemas.microsoft.com/office/drawing/2014/main" id="{B3FE240B-B735-FCC5-3E14-9508231A7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38304" y="1718426"/>
            <a:ext cx="914400" cy="914400"/>
          </a:xfrm>
          <a:prstGeom prst="rect">
            <a:avLst/>
          </a:prstGeom>
        </p:spPr>
      </p:pic>
      <p:pic>
        <p:nvPicPr>
          <p:cNvPr id="39" name="Graphic 38" descr="Chatten met effen opvulling">
            <a:extLst>
              <a:ext uri="{FF2B5EF4-FFF2-40B4-BE49-F238E27FC236}">
                <a16:creationId xmlns:a16="http://schemas.microsoft.com/office/drawing/2014/main" id="{6C23BA95-4204-9305-BF4A-7E9421BEA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38304" y="3249690"/>
            <a:ext cx="914400" cy="914400"/>
          </a:xfrm>
          <a:prstGeom prst="rect">
            <a:avLst/>
          </a:prstGeom>
        </p:spPr>
      </p:pic>
      <p:pic>
        <p:nvPicPr>
          <p:cNvPr id="41" name="Graphic 40" descr="Einde met effen opvulling">
            <a:extLst>
              <a:ext uri="{FF2B5EF4-FFF2-40B4-BE49-F238E27FC236}">
                <a16:creationId xmlns:a16="http://schemas.microsoft.com/office/drawing/2014/main" id="{70312756-9C4C-1F00-27F2-D35D13B529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38304" y="4563098"/>
            <a:ext cx="914400" cy="9144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480A21C-20CB-8FF7-E435-76DCFDFE5E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13114" y="95436"/>
            <a:ext cx="1305107" cy="114316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DEBC742-9E16-F3BE-3CD6-3549BA6487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  <p:pic>
        <p:nvPicPr>
          <p:cNvPr id="43" name="Graphic 42" descr="Automonteur met effen opvulling">
            <a:extLst>
              <a:ext uri="{FF2B5EF4-FFF2-40B4-BE49-F238E27FC236}">
                <a16:creationId xmlns:a16="http://schemas.microsoft.com/office/drawing/2014/main" id="{1C387C6C-B31C-B8B3-2451-EA9392454B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38304" y="5655274"/>
            <a:ext cx="914400" cy="914400"/>
          </a:xfrm>
          <a:prstGeom prst="rect">
            <a:avLst/>
          </a:prstGeom>
        </p:spPr>
      </p:pic>
      <p:grpSp>
        <p:nvGrpSpPr>
          <p:cNvPr id="33" name="Groep 32">
            <a:extLst>
              <a:ext uri="{FF2B5EF4-FFF2-40B4-BE49-F238E27FC236}">
                <a16:creationId xmlns:a16="http://schemas.microsoft.com/office/drawing/2014/main" id="{E8CC9F16-87EA-7BE1-112A-FA03BA036D31}"/>
              </a:ext>
            </a:extLst>
          </p:cNvPr>
          <p:cNvGrpSpPr/>
          <p:nvPr/>
        </p:nvGrpSpPr>
        <p:grpSpPr>
          <a:xfrm>
            <a:off x="3492342" y="5686083"/>
            <a:ext cx="7662445" cy="964064"/>
            <a:chOff x="2171030" y="4133172"/>
            <a:chExt cx="7662445" cy="964064"/>
          </a:xfrm>
        </p:grpSpPr>
        <p:sp>
          <p:nvSpPr>
            <p:cNvPr id="34" name="Pijl: vijfhoek 33">
              <a:extLst>
                <a:ext uri="{FF2B5EF4-FFF2-40B4-BE49-F238E27FC236}">
                  <a16:creationId xmlns:a16="http://schemas.microsoft.com/office/drawing/2014/main" id="{71887FC2-A9F1-7DFB-12AD-43412BDA909A}"/>
                </a:ext>
              </a:extLst>
            </p:cNvPr>
            <p:cNvSpPr/>
            <p:nvPr/>
          </p:nvSpPr>
          <p:spPr>
            <a:xfrm rot="10800000">
              <a:off x="2171030" y="4133172"/>
              <a:ext cx="7662445" cy="964064"/>
            </a:xfrm>
            <a:prstGeom prst="homePlate">
              <a:avLst/>
            </a:prstGeom>
            <a:solidFill>
              <a:srgbClr val="056F95">
                <a:shade val="50000"/>
                <a:hueOff val="326660"/>
                <a:satOff val="-37077"/>
                <a:lumOff val="26875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endParaRPr lang="nl-BE"/>
            </a:p>
          </p:txBody>
        </p:sp>
        <p:sp>
          <p:nvSpPr>
            <p:cNvPr id="35" name="Pijl: vijfhoek 4">
              <a:extLst>
                <a:ext uri="{FF2B5EF4-FFF2-40B4-BE49-F238E27FC236}">
                  <a16:creationId xmlns:a16="http://schemas.microsoft.com/office/drawing/2014/main" id="{7CFBDAA8-1F38-9F73-F20C-973C1326F585}"/>
                </a:ext>
              </a:extLst>
            </p:cNvPr>
            <p:cNvSpPr txBox="1"/>
            <p:nvPr/>
          </p:nvSpPr>
          <p:spPr>
            <a:xfrm rot="21600000">
              <a:off x="2412046" y="4133172"/>
              <a:ext cx="7421429" cy="9640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425126" tIns="76200" rIns="142240" bIns="7620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Removal of the device</a:t>
              </a:r>
              <a:endParaRPr kumimoji="0" lang="nl-B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6131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Conditions to fulfill during monitoring program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1" name="Tijdelijke aanduiding voor inhoud 1">
            <a:extLst>
              <a:ext uri="{FF2B5EF4-FFF2-40B4-BE49-F238E27FC236}">
                <a16:creationId xmlns:a16="http://schemas.microsoft.com/office/drawing/2014/main" id="{C2E71644-A1E9-2A72-A957-3846963B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3658" y="1914496"/>
            <a:ext cx="9942021" cy="3639682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pay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costs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in time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BE" sz="2000" dirty="0">
                <a:solidFill>
                  <a:srgbClr val="010106"/>
                </a:solidFill>
                <a:latin typeface="Lato" panose="020F0502020204030203" pitchFamily="34" charset="0"/>
              </a:rPr>
              <a:t> </a:t>
            </a:r>
            <a:r>
              <a:rPr lang="nl-BE" sz="2000" dirty="0" err="1">
                <a:solidFill>
                  <a:srgbClr val="010106"/>
                </a:solidFill>
                <a:latin typeface="Lato" panose="020F0502020204030203" pitchFamily="34" charset="0"/>
              </a:rPr>
              <a:t>duly</a:t>
            </a:r>
            <a:r>
              <a:rPr lang="nl-BE" sz="2000" dirty="0">
                <a:solidFill>
                  <a:srgbClr val="010106"/>
                </a:solidFill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participate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in the program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BE" sz="2000" dirty="0">
                <a:solidFill>
                  <a:srgbClr val="010106"/>
                </a:solidFill>
                <a:latin typeface="Lato" panose="020F0502020204030203" pitchFamily="34" charset="0"/>
              </a:rPr>
              <a:t> </a:t>
            </a:r>
            <a:r>
              <a:rPr lang="nl-BE" sz="2000" dirty="0" err="1">
                <a:solidFill>
                  <a:srgbClr val="010106"/>
                </a:solidFill>
                <a:latin typeface="Lato" panose="020F0502020204030203" pitchFamily="34" charset="0"/>
              </a:rPr>
              <a:t>not</a:t>
            </a:r>
            <a:r>
              <a:rPr lang="nl-BE" sz="2000" dirty="0">
                <a:solidFill>
                  <a:srgbClr val="010106"/>
                </a:solidFill>
                <a:latin typeface="Lato" panose="020F0502020204030203" pitchFamily="34" charset="0"/>
              </a:rPr>
              <a:t> drink drive </a:t>
            </a:r>
            <a:r>
              <a:rPr lang="nl-BE" sz="2000" dirty="0" err="1">
                <a:solidFill>
                  <a:srgbClr val="010106"/>
                </a:solidFill>
                <a:latin typeface="Lato" panose="020F0502020204030203" pitchFamily="34" charset="0"/>
              </a:rPr>
              <a:t>anymore</a:t>
            </a:r>
            <a:r>
              <a:rPr lang="nl-BE" sz="2000" dirty="0">
                <a:solidFill>
                  <a:srgbClr val="010106"/>
                </a:solidFill>
                <a:latin typeface="Lato" panose="020F0502020204030203" pitchFamily="34" charset="0"/>
              </a:rPr>
              <a:t> (≤ 0.2 BAC)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not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too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often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try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to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start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under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influence</a:t>
            </a:r>
            <a:endParaRPr lang="nl-BE" sz="2000" dirty="0">
              <a:solidFill>
                <a:srgbClr val="010106"/>
              </a:solidFill>
              <a:latin typeface="Lato" panose="020F05020202040302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not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disconnect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dirty="0">
                <a:solidFill>
                  <a:srgbClr val="010106"/>
                </a:solidFill>
                <a:latin typeface="Lato" panose="020F0502020204030203" pitchFamily="34" charset="0"/>
              </a:rPr>
              <a:t>or </a:t>
            </a:r>
            <a:r>
              <a:rPr lang="nl-BE" sz="2000" dirty="0" err="1">
                <a:solidFill>
                  <a:srgbClr val="010106"/>
                </a:solidFill>
                <a:latin typeface="Lato" panose="020F0502020204030203" pitchFamily="34" charset="0"/>
              </a:rPr>
              <a:t>circumvent</a:t>
            </a:r>
            <a:r>
              <a:rPr lang="nl-BE" sz="2000" dirty="0">
                <a:solidFill>
                  <a:srgbClr val="010106"/>
                </a:solidFill>
                <a:latin typeface="Lato" panose="020F0502020204030203" pitchFamily="34" charset="0"/>
              </a:rPr>
              <a:t> the 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system (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abnormal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sz="2000" b="0" i="0" dirty="0" err="1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results</a:t>
            </a:r>
            <a:r>
              <a:rPr lang="nl-BE" sz="2000" b="0" i="0" dirty="0">
                <a:solidFill>
                  <a:srgbClr val="010106"/>
                </a:solidFill>
                <a:effectLst/>
                <a:latin typeface="Lato" panose="020F0502020204030203" pitchFamily="34" charset="0"/>
              </a:rPr>
              <a:t>)</a:t>
            </a:r>
          </a:p>
          <a:p>
            <a:pPr marL="0" indent="0">
              <a:buNone/>
            </a:pPr>
            <a:endParaRPr lang="en-US" dirty="0">
              <a:solidFill>
                <a:srgbClr val="010106"/>
              </a:solidFill>
              <a:latin typeface="Lato" panose="020F0502020204030203" pitchFamily="34" charset="0"/>
            </a:endParaRP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70631CB3-0239-0647-25C1-375B13C058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5741916"/>
              </p:ext>
            </p:extLst>
          </p:nvPr>
        </p:nvGraphicFramePr>
        <p:xfrm>
          <a:off x="2707536" y="4835301"/>
          <a:ext cx="9173794" cy="1569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DF824F05-E161-82CE-658D-65CD8812A3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86893" y="52458"/>
            <a:ext cx="1305107" cy="114316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6377F82-CA22-CCC7-3C00-57250B5909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74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Consequences</a:t>
            </a:r>
            <a:r>
              <a:rPr lang="nl-BE" dirty="0"/>
              <a:t> of </a:t>
            </a:r>
            <a:r>
              <a:rPr lang="nl-BE" dirty="0" err="1"/>
              <a:t>conviction</a:t>
            </a:r>
            <a:endParaRPr lang="en-GB" dirty="0"/>
          </a:p>
        </p:txBody>
      </p:sp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5719863-6A6B-FFCB-77E6-34B2D0307EB8}"/>
              </a:ext>
            </a:extLst>
          </p:cNvPr>
          <p:cNvSpPr/>
          <p:nvPr/>
        </p:nvSpPr>
        <p:spPr>
          <a:xfrm>
            <a:off x="8247369" y="1768600"/>
            <a:ext cx="1922191" cy="391748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35">
            <a:extLst>
              <a:ext uri="{FF2B5EF4-FFF2-40B4-BE49-F238E27FC236}">
                <a16:creationId xmlns:a16="http://schemas.microsoft.com/office/drawing/2014/main" id="{D4155F66-9F2A-A6EC-0ED3-427D40D52E4C}"/>
              </a:ext>
            </a:extLst>
          </p:cNvPr>
          <p:cNvSpPr/>
          <p:nvPr/>
        </p:nvSpPr>
        <p:spPr>
          <a:xfrm>
            <a:off x="6054435" y="1771231"/>
            <a:ext cx="1922191" cy="391748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36">
            <a:extLst>
              <a:ext uri="{FF2B5EF4-FFF2-40B4-BE49-F238E27FC236}">
                <a16:creationId xmlns:a16="http://schemas.microsoft.com/office/drawing/2014/main" id="{D7213B6B-DAFF-6713-8854-4BE843B23593}"/>
              </a:ext>
            </a:extLst>
          </p:cNvPr>
          <p:cNvSpPr/>
          <p:nvPr/>
        </p:nvSpPr>
        <p:spPr>
          <a:xfrm>
            <a:off x="3861500" y="1768600"/>
            <a:ext cx="1922191" cy="39174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37">
            <a:extLst>
              <a:ext uri="{FF2B5EF4-FFF2-40B4-BE49-F238E27FC236}">
                <a16:creationId xmlns:a16="http://schemas.microsoft.com/office/drawing/2014/main" id="{52F45203-0A4D-D810-C8E2-F7236707C1F1}"/>
              </a:ext>
            </a:extLst>
          </p:cNvPr>
          <p:cNvSpPr/>
          <p:nvPr/>
        </p:nvSpPr>
        <p:spPr>
          <a:xfrm>
            <a:off x="1690249" y="1768600"/>
            <a:ext cx="1922191" cy="391748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arallelogram 5">
            <a:extLst>
              <a:ext uri="{FF2B5EF4-FFF2-40B4-BE49-F238E27FC236}">
                <a16:creationId xmlns:a16="http://schemas.microsoft.com/office/drawing/2014/main" id="{FD7A3559-7172-0829-6300-33B1EDEAA981}"/>
              </a:ext>
            </a:extLst>
          </p:cNvPr>
          <p:cNvSpPr/>
          <p:nvPr/>
        </p:nvSpPr>
        <p:spPr>
          <a:xfrm rot="5400000" flipV="1">
            <a:off x="6153257" y="3979609"/>
            <a:ext cx="3917483" cy="270743"/>
          </a:xfrm>
          <a:prstGeom prst="parallelogram">
            <a:avLst>
              <a:gd name="adj" fmla="val 156147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41">
            <a:extLst>
              <a:ext uri="{FF2B5EF4-FFF2-40B4-BE49-F238E27FC236}">
                <a16:creationId xmlns:a16="http://schemas.microsoft.com/office/drawing/2014/main" id="{C73A513E-6A48-404C-9DF7-A6A4679A256B}"/>
              </a:ext>
            </a:extLst>
          </p:cNvPr>
          <p:cNvSpPr/>
          <p:nvPr/>
        </p:nvSpPr>
        <p:spPr>
          <a:xfrm rot="5400000" flipV="1">
            <a:off x="3960322" y="3979609"/>
            <a:ext cx="3917483" cy="270743"/>
          </a:xfrm>
          <a:prstGeom prst="parallelogram">
            <a:avLst>
              <a:gd name="adj" fmla="val 15614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72">
            <a:extLst>
              <a:ext uri="{FF2B5EF4-FFF2-40B4-BE49-F238E27FC236}">
                <a16:creationId xmlns:a16="http://schemas.microsoft.com/office/drawing/2014/main" id="{434D6C29-C284-5A3E-367E-5072E0E9A8D8}"/>
              </a:ext>
            </a:extLst>
          </p:cNvPr>
          <p:cNvSpPr/>
          <p:nvPr/>
        </p:nvSpPr>
        <p:spPr>
          <a:xfrm rot="5400000" flipV="1">
            <a:off x="1767386" y="3979609"/>
            <a:ext cx="3917483" cy="270743"/>
          </a:xfrm>
          <a:prstGeom prst="parallelogram">
            <a:avLst>
              <a:gd name="adj" fmla="val 156147"/>
            </a:avLst>
          </a:prstGeom>
          <a:solidFill>
            <a:srgbClr val="012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73">
            <a:extLst>
              <a:ext uri="{FF2B5EF4-FFF2-40B4-BE49-F238E27FC236}">
                <a16:creationId xmlns:a16="http://schemas.microsoft.com/office/drawing/2014/main" id="{4E9BC759-DCFE-5B5D-0237-4CF1D038A7E6}"/>
              </a:ext>
            </a:extLst>
          </p:cNvPr>
          <p:cNvGrpSpPr/>
          <p:nvPr/>
        </p:nvGrpSpPr>
        <p:grpSpPr>
          <a:xfrm>
            <a:off x="1768503" y="2912499"/>
            <a:ext cx="1750803" cy="2317755"/>
            <a:chOff x="282189" y="1593724"/>
            <a:chExt cx="3088838" cy="2317755"/>
          </a:xfrm>
        </p:grpSpPr>
        <p:sp>
          <p:nvSpPr>
            <p:cNvPr id="18" name="TextBox 74">
              <a:extLst>
                <a:ext uri="{FF2B5EF4-FFF2-40B4-BE49-F238E27FC236}">
                  <a16:creationId xmlns:a16="http://schemas.microsoft.com/office/drawing/2014/main" id="{A696F4E7-9CC6-9C60-A996-5C650562862F}"/>
                </a:ext>
              </a:extLst>
            </p:cNvPr>
            <p:cNvSpPr txBox="1"/>
            <p:nvPr/>
          </p:nvSpPr>
          <p:spPr>
            <a:xfrm>
              <a:off x="282189" y="1593724"/>
              <a:ext cx="293708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Device</a:t>
              </a:r>
            </a:p>
          </p:txBody>
        </p:sp>
        <p:sp>
          <p:nvSpPr>
            <p:cNvPr id="19" name="TextBox 75">
              <a:extLst>
                <a:ext uri="{FF2B5EF4-FFF2-40B4-BE49-F238E27FC236}">
                  <a16:creationId xmlns:a16="http://schemas.microsoft.com/office/drawing/2014/main" id="{8F7A7F29-F41D-884B-9E64-55285D1C3958}"/>
                </a:ext>
              </a:extLst>
            </p:cNvPr>
            <p:cNvSpPr txBox="1"/>
            <p:nvPr/>
          </p:nvSpPr>
          <p:spPr>
            <a:xfrm>
              <a:off x="282189" y="2988149"/>
              <a:ext cx="3088838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1 year: € 2 250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3 years: € 4 100</a:t>
              </a:r>
            </a:p>
            <a:p>
              <a:pPr algn="ctr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76">
            <a:extLst>
              <a:ext uri="{FF2B5EF4-FFF2-40B4-BE49-F238E27FC236}">
                <a16:creationId xmlns:a16="http://schemas.microsoft.com/office/drawing/2014/main" id="{EC3DA975-75D6-4A22-45A3-15F095C7295D}"/>
              </a:ext>
            </a:extLst>
          </p:cNvPr>
          <p:cNvGrpSpPr/>
          <p:nvPr/>
        </p:nvGrpSpPr>
        <p:grpSpPr>
          <a:xfrm>
            <a:off x="3832736" y="2896344"/>
            <a:ext cx="1967240" cy="2341603"/>
            <a:chOff x="326966" y="2071462"/>
            <a:chExt cx="3164142" cy="1696477"/>
          </a:xfrm>
        </p:grpSpPr>
        <p:sp>
          <p:nvSpPr>
            <p:cNvPr id="21" name="TextBox 77">
              <a:extLst>
                <a:ext uri="{FF2B5EF4-FFF2-40B4-BE49-F238E27FC236}">
                  <a16:creationId xmlns:a16="http://schemas.microsoft.com/office/drawing/2014/main" id="{3DB6A363-C939-388B-251D-A0AB841D2CB8}"/>
                </a:ext>
              </a:extLst>
            </p:cNvPr>
            <p:cNvSpPr txBox="1"/>
            <p:nvPr/>
          </p:nvSpPr>
          <p:spPr>
            <a:xfrm>
              <a:off x="326966" y="2071462"/>
              <a:ext cx="3164142" cy="6020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Monitoring program</a:t>
              </a:r>
            </a:p>
          </p:txBody>
        </p:sp>
        <p:sp>
          <p:nvSpPr>
            <p:cNvPr id="22" name="TextBox 78">
              <a:extLst>
                <a:ext uri="{FF2B5EF4-FFF2-40B4-BE49-F238E27FC236}">
                  <a16:creationId xmlns:a16="http://schemas.microsoft.com/office/drawing/2014/main" id="{DE65910E-04F4-E945-09A6-44B168130CA1}"/>
                </a:ext>
              </a:extLst>
            </p:cNvPr>
            <p:cNvSpPr txBox="1"/>
            <p:nvPr/>
          </p:nvSpPr>
          <p:spPr>
            <a:xfrm>
              <a:off x="488153" y="2920607"/>
              <a:ext cx="3002955" cy="847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endParaRPr lang="en-US" sz="1600" b="1" dirty="0">
                <a:solidFill>
                  <a:srgbClr val="FFFFFF"/>
                </a:solidFill>
              </a:endParaRP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1 year: € 1 200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3 years: € 1 700</a:t>
              </a:r>
            </a:p>
            <a:p>
              <a:pPr algn="just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 79">
            <a:extLst>
              <a:ext uri="{FF2B5EF4-FFF2-40B4-BE49-F238E27FC236}">
                <a16:creationId xmlns:a16="http://schemas.microsoft.com/office/drawing/2014/main" id="{9E68754E-3532-FFA8-1984-33F802D35546}"/>
              </a:ext>
            </a:extLst>
          </p:cNvPr>
          <p:cNvGrpSpPr/>
          <p:nvPr/>
        </p:nvGrpSpPr>
        <p:grpSpPr>
          <a:xfrm>
            <a:off x="6170143" y="2906195"/>
            <a:ext cx="1677783" cy="2699831"/>
            <a:chOff x="310012" y="1587420"/>
            <a:chExt cx="2960012" cy="2699831"/>
          </a:xfrm>
        </p:grpSpPr>
        <p:sp>
          <p:nvSpPr>
            <p:cNvPr id="25" name="TextBox 80">
              <a:extLst>
                <a:ext uri="{FF2B5EF4-FFF2-40B4-BE49-F238E27FC236}">
                  <a16:creationId xmlns:a16="http://schemas.microsoft.com/office/drawing/2014/main" id="{C7BE5A6E-218E-EEDA-0CBB-E8199A0654D0}"/>
                </a:ext>
              </a:extLst>
            </p:cNvPr>
            <p:cNvSpPr txBox="1"/>
            <p:nvPr/>
          </p:nvSpPr>
          <p:spPr>
            <a:xfrm>
              <a:off x="310012" y="1587420"/>
              <a:ext cx="2937088" cy="1200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Driving ban </a:t>
              </a:r>
              <a:br>
                <a:rPr lang="en-US" sz="2400" b="1" dirty="0">
                  <a:solidFill>
                    <a:srgbClr val="FFFFFF"/>
                  </a:solidFill>
                </a:rPr>
              </a:br>
              <a:r>
                <a:rPr lang="en-US" sz="2400" b="1" dirty="0">
                  <a:solidFill>
                    <a:srgbClr val="FFFFFF"/>
                  </a:solidFill>
                </a:rPr>
                <a:t>(+ tests)</a:t>
              </a:r>
            </a:p>
          </p:txBody>
        </p:sp>
        <p:sp>
          <p:nvSpPr>
            <p:cNvPr id="26" name="TextBox 81">
              <a:extLst>
                <a:ext uri="{FF2B5EF4-FFF2-40B4-BE49-F238E27FC236}">
                  <a16:creationId xmlns:a16="http://schemas.microsoft.com/office/drawing/2014/main" id="{EAC6BBA9-84BA-77F6-F9D2-B65DDEB3C650}"/>
                </a:ext>
              </a:extLst>
            </p:cNvPr>
            <p:cNvSpPr txBox="1"/>
            <p:nvPr/>
          </p:nvSpPr>
          <p:spPr>
            <a:xfrm>
              <a:off x="641121" y="3086922"/>
              <a:ext cx="262890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Theory test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Practical test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Psych eval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Medical test</a:t>
              </a:r>
              <a:endParaRPr lang="en-US" sz="1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7" name="Group 82">
            <a:extLst>
              <a:ext uri="{FF2B5EF4-FFF2-40B4-BE49-F238E27FC236}">
                <a16:creationId xmlns:a16="http://schemas.microsoft.com/office/drawing/2014/main" id="{D18CE92A-0F70-20AB-D3CB-281525903F91}"/>
              </a:ext>
            </a:extLst>
          </p:cNvPr>
          <p:cNvGrpSpPr/>
          <p:nvPr/>
        </p:nvGrpSpPr>
        <p:grpSpPr>
          <a:xfrm>
            <a:off x="8376070" y="2891666"/>
            <a:ext cx="1677439" cy="2131313"/>
            <a:chOff x="332934" y="2532195"/>
            <a:chExt cx="2959405" cy="2131313"/>
          </a:xfrm>
        </p:grpSpPr>
        <p:sp>
          <p:nvSpPr>
            <p:cNvPr id="28" name="TextBox 83">
              <a:extLst>
                <a:ext uri="{FF2B5EF4-FFF2-40B4-BE49-F238E27FC236}">
                  <a16:creationId xmlns:a16="http://schemas.microsoft.com/office/drawing/2014/main" id="{AE3EEFAD-1732-4F01-7CA7-DEAEA7B3BD05}"/>
                </a:ext>
              </a:extLst>
            </p:cNvPr>
            <p:cNvSpPr txBox="1"/>
            <p:nvPr/>
          </p:nvSpPr>
          <p:spPr>
            <a:xfrm>
              <a:off x="332934" y="2532195"/>
              <a:ext cx="2937087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Fine</a:t>
              </a:r>
            </a:p>
          </p:txBody>
        </p:sp>
        <p:sp>
          <p:nvSpPr>
            <p:cNvPr id="29" name="TextBox 84">
              <a:extLst>
                <a:ext uri="{FF2B5EF4-FFF2-40B4-BE49-F238E27FC236}">
                  <a16:creationId xmlns:a16="http://schemas.microsoft.com/office/drawing/2014/main" id="{A7D61B48-D50E-3D2E-D56E-A4061E9BAFE0}"/>
                </a:ext>
              </a:extLst>
            </p:cNvPr>
            <p:cNvSpPr txBox="1"/>
            <p:nvPr/>
          </p:nvSpPr>
          <p:spPr>
            <a:xfrm>
              <a:off x="605845" y="3216958"/>
              <a:ext cx="2686494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Min. €1 600</a:t>
              </a:r>
            </a:p>
            <a:p>
              <a:endParaRPr lang="en-US" sz="1600" dirty="0">
                <a:solidFill>
                  <a:schemeClr val="accent5"/>
                </a:solidFill>
              </a:endParaRPr>
            </a:p>
            <a:p>
              <a:r>
                <a:rPr lang="en-US" b="1" dirty="0">
                  <a:solidFill>
                    <a:schemeClr val="accent5"/>
                  </a:solidFill>
                </a:rPr>
                <a:t>Min. € 3 200 for repeat offense</a:t>
              </a: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85BF1969-80F6-1658-1330-E18CA3856E3B}"/>
              </a:ext>
            </a:extLst>
          </p:cNvPr>
          <p:cNvSpPr/>
          <p:nvPr/>
        </p:nvSpPr>
        <p:spPr>
          <a:xfrm>
            <a:off x="6610612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2" name="Rectangle 89">
            <a:extLst>
              <a:ext uri="{FF2B5EF4-FFF2-40B4-BE49-F238E27FC236}">
                <a16:creationId xmlns:a16="http://schemas.microsoft.com/office/drawing/2014/main" id="{7FEA5FFB-7EB4-9D71-11D6-F210A521880F}"/>
              </a:ext>
            </a:extLst>
          </p:cNvPr>
          <p:cNvSpPr/>
          <p:nvPr/>
        </p:nvSpPr>
        <p:spPr>
          <a:xfrm>
            <a:off x="8803545" y="1934041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accent5"/>
                </a:solidFill>
              </a:rPr>
              <a:t>4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3" name="Rectangle 90">
            <a:extLst>
              <a:ext uri="{FF2B5EF4-FFF2-40B4-BE49-F238E27FC236}">
                <a16:creationId xmlns:a16="http://schemas.microsoft.com/office/drawing/2014/main" id="{1D3F2490-A1D3-F615-50B1-D7CEDE68D29B}"/>
              </a:ext>
            </a:extLst>
          </p:cNvPr>
          <p:cNvSpPr/>
          <p:nvPr/>
        </p:nvSpPr>
        <p:spPr>
          <a:xfrm>
            <a:off x="4422736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4" name="Rectangle 91">
            <a:extLst>
              <a:ext uri="{FF2B5EF4-FFF2-40B4-BE49-F238E27FC236}">
                <a16:creationId xmlns:a16="http://schemas.microsoft.com/office/drawing/2014/main" id="{8C1C7CBC-24DD-06CC-152B-0475B8B224A0}"/>
              </a:ext>
            </a:extLst>
          </p:cNvPr>
          <p:cNvSpPr/>
          <p:nvPr/>
        </p:nvSpPr>
        <p:spPr>
          <a:xfrm>
            <a:off x="2216257" y="1910625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1</a:t>
            </a:r>
            <a:endParaRPr lang="en-US" dirty="0"/>
          </a:p>
        </p:txBody>
      </p:sp>
      <p:graphicFrame>
        <p:nvGraphicFramePr>
          <p:cNvPr id="36" name="Diagram 35">
            <a:extLst>
              <a:ext uri="{FF2B5EF4-FFF2-40B4-BE49-F238E27FC236}">
                <a16:creationId xmlns:a16="http://schemas.microsoft.com/office/drawing/2014/main" id="{3D5B49C2-8588-A96F-6858-11B613BFD5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4884774"/>
              </p:ext>
            </p:extLst>
          </p:nvPr>
        </p:nvGraphicFramePr>
        <p:xfrm>
          <a:off x="9075063" y="5218183"/>
          <a:ext cx="2537404" cy="1015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5FFEE2EF-1942-6EDA-6BDB-10B77F97B9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73923" y="54026"/>
            <a:ext cx="1305107" cy="114316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5A3A973-825E-C40B-57B5-A04833B054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32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Costs</a:t>
            </a:r>
            <a:r>
              <a:rPr lang="nl-BE" dirty="0"/>
              <a:t> </a:t>
            </a:r>
            <a:endParaRPr lang="en-GB" dirty="0"/>
          </a:p>
        </p:txBody>
      </p:sp>
      <p:pic>
        <p:nvPicPr>
          <p:cNvPr id="8" name="Afbeelding 7" descr="Afbeelding met Lettertype, tekst, logo, symbool&#10;&#10;Automatisch gegenereerde beschrijving">
            <a:extLst>
              <a:ext uri="{FF2B5EF4-FFF2-40B4-BE49-F238E27FC236}">
                <a16:creationId xmlns:a16="http://schemas.microsoft.com/office/drawing/2014/main" id="{7C452150-3F70-DA67-5F40-AE5CE775F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621" y="6436631"/>
            <a:ext cx="917585" cy="269529"/>
          </a:xfrm>
          <a:prstGeom prst="rect">
            <a:avLst/>
          </a:prstGeom>
        </p:spPr>
      </p:pic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pSp>
        <p:nvGrpSpPr>
          <p:cNvPr id="17" name="Group 73">
            <a:extLst>
              <a:ext uri="{FF2B5EF4-FFF2-40B4-BE49-F238E27FC236}">
                <a16:creationId xmlns:a16="http://schemas.microsoft.com/office/drawing/2014/main" id="{4E9BC759-DCFE-5B5D-0237-4CF1D038A7E6}"/>
              </a:ext>
            </a:extLst>
          </p:cNvPr>
          <p:cNvGrpSpPr/>
          <p:nvPr/>
        </p:nvGrpSpPr>
        <p:grpSpPr>
          <a:xfrm>
            <a:off x="1768503" y="2912499"/>
            <a:ext cx="1750803" cy="2317755"/>
            <a:chOff x="282189" y="1593724"/>
            <a:chExt cx="3088838" cy="2317755"/>
          </a:xfrm>
        </p:grpSpPr>
        <p:sp>
          <p:nvSpPr>
            <p:cNvPr id="18" name="TextBox 74">
              <a:extLst>
                <a:ext uri="{FF2B5EF4-FFF2-40B4-BE49-F238E27FC236}">
                  <a16:creationId xmlns:a16="http://schemas.microsoft.com/office/drawing/2014/main" id="{A696F4E7-9CC6-9C60-A996-5C650562862F}"/>
                </a:ext>
              </a:extLst>
            </p:cNvPr>
            <p:cNvSpPr txBox="1"/>
            <p:nvPr/>
          </p:nvSpPr>
          <p:spPr>
            <a:xfrm>
              <a:off x="282189" y="1593724"/>
              <a:ext cx="293708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Device</a:t>
              </a:r>
            </a:p>
          </p:txBody>
        </p:sp>
        <p:sp>
          <p:nvSpPr>
            <p:cNvPr id="19" name="TextBox 75">
              <a:extLst>
                <a:ext uri="{FF2B5EF4-FFF2-40B4-BE49-F238E27FC236}">
                  <a16:creationId xmlns:a16="http://schemas.microsoft.com/office/drawing/2014/main" id="{8F7A7F29-F41D-884B-9E64-55285D1C3958}"/>
                </a:ext>
              </a:extLst>
            </p:cNvPr>
            <p:cNvSpPr txBox="1"/>
            <p:nvPr/>
          </p:nvSpPr>
          <p:spPr>
            <a:xfrm>
              <a:off x="282189" y="2988149"/>
              <a:ext cx="3088838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1 year: € 2 250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3 years: € 4 100</a:t>
              </a:r>
            </a:p>
            <a:p>
              <a:pPr algn="ctr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76">
            <a:extLst>
              <a:ext uri="{FF2B5EF4-FFF2-40B4-BE49-F238E27FC236}">
                <a16:creationId xmlns:a16="http://schemas.microsoft.com/office/drawing/2014/main" id="{EC3DA975-75D6-4A22-45A3-15F095C7295D}"/>
              </a:ext>
            </a:extLst>
          </p:cNvPr>
          <p:cNvGrpSpPr/>
          <p:nvPr/>
        </p:nvGrpSpPr>
        <p:grpSpPr>
          <a:xfrm>
            <a:off x="3832736" y="2896344"/>
            <a:ext cx="1967240" cy="2341603"/>
            <a:chOff x="326966" y="2071462"/>
            <a:chExt cx="3164142" cy="1696477"/>
          </a:xfrm>
        </p:grpSpPr>
        <p:sp>
          <p:nvSpPr>
            <p:cNvPr id="21" name="TextBox 77">
              <a:extLst>
                <a:ext uri="{FF2B5EF4-FFF2-40B4-BE49-F238E27FC236}">
                  <a16:creationId xmlns:a16="http://schemas.microsoft.com/office/drawing/2014/main" id="{3DB6A363-C939-388B-251D-A0AB841D2CB8}"/>
                </a:ext>
              </a:extLst>
            </p:cNvPr>
            <p:cNvSpPr txBox="1"/>
            <p:nvPr/>
          </p:nvSpPr>
          <p:spPr>
            <a:xfrm>
              <a:off x="326966" y="2071462"/>
              <a:ext cx="3164142" cy="6020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Monitoring program</a:t>
              </a:r>
            </a:p>
          </p:txBody>
        </p:sp>
        <p:sp>
          <p:nvSpPr>
            <p:cNvPr id="22" name="TextBox 78">
              <a:extLst>
                <a:ext uri="{FF2B5EF4-FFF2-40B4-BE49-F238E27FC236}">
                  <a16:creationId xmlns:a16="http://schemas.microsoft.com/office/drawing/2014/main" id="{DE65910E-04F4-E945-09A6-44B168130CA1}"/>
                </a:ext>
              </a:extLst>
            </p:cNvPr>
            <p:cNvSpPr txBox="1"/>
            <p:nvPr/>
          </p:nvSpPr>
          <p:spPr>
            <a:xfrm>
              <a:off x="488153" y="2920607"/>
              <a:ext cx="3002955" cy="847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endParaRPr lang="en-US" sz="1600" b="1" dirty="0">
                <a:solidFill>
                  <a:srgbClr val="FFFFFF"/>
                </a:solidFill>
              </a:endParaRP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1 year: € 1 200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3 years: € 1 700</a:t>
              </a:r>
            </a:p>
            <a:p>
              <a:pPr algn="just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 79">
            <a:extLst>
              <a:ext uri="{FF2B5EF4-FFF2-40B4-BE49-F238E27FC236}">
                <a16:creationId xmlns:a16="http://schemas.microsoft.com/office/drawing/2014/main" id="{9E68754E-3532-FFA8-1984-33F802D35546}"/>
              </a:ext>
            </a:extLst>
          </p:cNvPr>
          <p:cNvGrpSpPr/>
          <p:nvPr/>
        </p:nvGrpSpPr>
        <p:grpSpPr>
          <a:xfrm>
            <a:off x="6170143" y="2906195"/>
            <a:ext cx="1677783" cy="2699831"/>
            <a:chOff x="310012" y="1587420"/>
            <a:chExt cx="2960012" cy="2699831"/>
          </a:xfrm>
        </p:grpSpPr>
        <p:sp>
          <p:nvSpPr>
            <p:cNvPr id="25" name="TextBox 80">
              <a:extLst>
                <a:ext uri="{FF2B5EF4-FFF2-40B4-BE49-F238E27FC236}">
                  <a16:creationId xmlns:a16="http://schemas.microsoft.com/office/drawing/2014/main" id="{C7BE5A6E-218E-EEDA-0CBB-E8199A0654D0}"/>
                </a:ext>
              </a:extLst>
            </p:cNvPr>
            <p:cNvSpPr txBox="1"/>
            <p:nvPr/>
          </p:nvSpPr>
          <p:spPr>
            <a:xfrm>
              <a:off x="310012" y="1587420"/>
              <a:ext cx="2937088" cy="1200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Driving ban </a:t>
              </a:r>
              <a:br>
                <a:rPr lang="en-US" sz="2400" b="1" dirty="0">
                  <a:solidFill>
                    <a:srgbClr val="FFFFFF"/>
                  </a:solidFill>
                </a:rPr>
              </a:br>
              <a:r>
                <a:rPr lang="en-US" sz="2400" b="1" dirty="0">
                  <a:solidFill>
                    <a:srgbClr val="FFFFFF"/>
                  </a:solidFill>
                </a:rPr>
                <a:t>(+ tests)</a:t>
              </a:r>
            </a:p>
          </p:txBody>
        </p:sp>
        <p:sp>
          <p:nvSpPr>
            <p:cNvPr id="26" name="TextBox 81">
              <a:extLst>
                <a:ext uri="{FF2B5EF4-FFF2-40B4-BE49-F238E27FC236}">
                  <a16:creationId xmlns:a16="http://schemas.microsoft.com/office/drawing/2014/main" id="{EAC6BBA9-84BA-77F6-F9D2-B65DDEB3C650}"/>
                </a:ext>
              </a:extLst>
            </p:cNvPr>
            <p:cNvSpPr txBox="1"/>
            <p:nvPr/>
          </p:nvSpPr>
          <p:spPr>
            <a:xfrm>
              <a:off x="641121" y="3086922"/>
              <a:ext cx="262890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dirty="0">
                  <a:solidFill>
                    <a:srgbClr val="FFFFFF"/>
                  </a:solidFill>
                </a:rPr>
                <a:t>Theory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Practical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Psych eval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Medical test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85BF1969-80F6-1658-1330-E18CA3856E3B}"/>
              </a:ext>
            </a:extLst>
          </p:cNvPr>
          <p:cNvSpPr/>
          <p:nvPr/>
        </p:nvSpPr>
        <p:spPr>
          <a:xfrm>
            <a:off x="6610612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3" name="Rectangle 90">
            <a:extLst>
              <a:ext uri="{FF2B5EF4-FFF2-40B4-BE49-F238E27FC236}">
                <a16:creationId xmlns:a16="http://schemas.microsoft.com/office/drawing/2014/main" id="{1D3F2490-A1D3-F615-50B1-D7CEDE68D29B}"/>
              </a:ext>
            </a:extLst>
          </p:cNvPr>
          <p:cNvSpPr/>
          <p:nvPr/>
        </p:nvSpPr>
        <p:spPr>
          <a:xfrm>
            <a:off x="4422736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2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" name="Graphic 2" descr="Munten silhouet">
            <a:extLst>
              <a:ext uri="{FF2B5EF4-FFF2-40B4-BE49-F238E27FC236}">
                <a16:creationId xmlns:a16="http://schemas.microsoft.com/office/drawing/2014/main" id="{2AB885B6-ED9D-1FEA-9650-625E1D044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16257" y="518016"/>
            <a:ext cx="914400" cy="9144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9CFF4B9-690C-D4EE-13F4-42D25863EF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1588" y="1368373"/>
            <a:ext cx="8388823" cy="4121253"/>
          </a:xfrm>
          <a:prstGeom prst="rect">
            <a:avLst/>
          </a:pr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94B000D-0B67-0ADA-B4CE-68F9D8C1DB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2187215"/>
              </p:ext>
            </p:extLst>
          </p:nvPr>
        </p:nvGraphicFramePr>
        <p:xfrm>
          <a:off x="1161848" y="1490666"/>
          <a:ext cx="9993832" cy="4933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8D6CCF9F-DBDE-8ABE-8F64-48D164CF2B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86893" y="28757"/>
            <a:ext cx="1305107" cy="114316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4B65168-FF5F-AEBA-4763-2626FD67FF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38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671" y="287710"/>
            <a:ext cx="10058400" cy="951992"/>
          </a:xfrm>
        </p:spPr>
        <p:txBody>
          <a:bodyPr>
            <a:normAutofit/>
          </a:bodyPr>
          <a:lstStyle/>
          <a:p>
            <a:r>
              <a:rPr lang="nl-BE" b="1" dirty="0" err="1"/>
              <a:t>Our</a:t>
            </a:r>
            <a:r>
              <a:rPr lang="nl-BE" b="1" dirty="0"/>
              <a:t> </a:t>
            </a:r>
            <a:r>
              <a:rPr lang="nl-BE" b="1" dirty="0" err="1"/>
              <a:t>good</a:t>
            </a:r>
            <a:r>
              <a:rPr lang="nl-BE" b="1" dirty="0"/>
              <a:t> </a:t>
            </a:r>
            <a:r>
              <a:rPr lang="nl-BE" b="1" dirty="0" err="1"/>
              <a:t>strategies</a:t>
            </a:r>
            <a:endParaRPr lang="en-GB" dirty="0"/>
          </a:p>
        </p:txBody>
      </p:sp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pSp>
        <p:nvGrpSpPr>
          <p:cNvPr id="17" name="Group 73">
            <a:extLst>
              <a:ext uri="{FF2B5EF4-FFF2-40B4-BE49-F238E27FC236}">
                <a16:creationId xmlns:a16="http://schemas.microsoft.com/office/drawing/2014/main" id="{4E9BC759-DCFE-5B5D-0237-4CF1D038A7E6}"/>
              </a:ext>
            </a:extLst>
          </p:cNvPr>
          <p:cNvGrpSpPr/>
          <p:nvPr/>
        </p:nvGrpSpPr>
        <p:grpSpPr>
          <a:xfrm>
            <a:off x="1768503" y="2912499"/>
            <a:ext cx="1750803" cy="2317755"/>
            <a:chOff x="282189" y="1593724"/>
            <a:chExt cx="3088838" cy="2317755"/>
          </a:xfrm>
        </p:grpSpPr>
        <p:sp>
          <p:nvSpPr>
            <p:cNvPr id="18" name="TextBox 74">
              <a:extLst>
                <a:ext uri="{FF2B5EF4-FFF2-40B4-BE49-F238E27FC236}">
                  <a16:creationId xmlns:a16="http://schemas.microsoft.com/office/drawing/2014/main" id="{A696F4E7-9CC6-9C60-A996-5C650562862F}"/>
                </a:ext>
              </a:extLst>
            </p:cNvPr>
            <p:cNvSpPr txBox="1"/>
            <p:nvPr/>
          </p:nvSpPr>
          <p:spPr>
            <a:xfrm>
              <a:off x="282189" y="1593724"/>
              <a:ext cx="293708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Device</a:t>
              </a:r>
            </a:p>
          </p:txBody>
        </p:sp>
        <p:sp>
          <p:nvSpPr>
            <p:cNvPr id="19" name="TextBox 75">
              <a:extLst>
                <a:ext uri="{FF2B5EF4-FFF2-40B4-BE49-F238E27FC236}">
                  <a16:creationId xmlns:a16="http://schemas.microsoft.com/office/drawing/2014/main" id="{8F7A7F29-F41D-884B-9E64-55285D1C3958}"/>
                </a:ext>
              </a:extLst>
            </p:cNvPr>
            <p:cNvSpPr txBox="1"/>
            <p:nvPr/>
          </p:nvSpPr>
          <p:spPr>
            <a:xfrm>
              <a:off x="282189" y="2988149"/>
              <a:ext cx="3088838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1 year: € 2 250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3 years: € 4 100</a:t>
              </a:r>
            </a:p>
            <a:p>
              <a:pPr algn="ctr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76">
            <a:extLst>
              <a:ext uri="{FF2B5EF4-FFF2-40B4-BE49-F238E27FC236}">
                <a16:creationId xmlns:a16="http://schemas.microsoft.com/office/drawing/2014/main" id="{EC3DA975-75D6-4A22-45A3-15F095C7295D}"/>
              </a:ext>
            </a:extLst>
          </p:cNvPr>
          <p:cNvGrpSpPr/>
          <p:nvPr/>
        </p:nvGrpSpPr>
        <p:grpSpPr>
          <a:xfrm>
            <a:off x="3832736" y="2896344"/>
            <a:ext cx="1967240" cy="2341603"/>
            <a:chOff x="326966" y="2071462"/>
            <a:chExt cx="3164142" cy="1696477"/>
          </a:xfrm>
        </p:grpSpPr>
        <p:sp>
          <p:nvSpPr>
            <p:cNvPr id="21" name="TextBox 77">
              <a:extLst>
                <a:ext uri="{FF2B5EF4-FFF2-40B4-BE49-F238E27FC236}">
                  <a16:creationId xmlns:a16="http://schemas.microsoft.com/office/drawing/2014/main" id="{3DB6A363-C939-388B-251D-A0AB841D2CB8}"/>
                </a:ext>
              </a:extLst>
            </p:cNvPr>
            <p:cNvSpPr txBox="1"/>
            <p:nvPr/>
          </p:nvSpPr>
          <p:spPr>
            <a:xfrm>
              <a:off x="326966" y="2071462"/>
              <a:ext cx="3164142" cy="6020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Monitoring program</a:t>
              </a:r>
            </a:p>
          </p:txBody>
        </p:sp>
        <p:sp>
          <p:nvSpPr>
            <p:cNvPr id="22" name="TextBox 78">
              <a:extLst>
                <a:ext uri="{FF2B5EF4-FFF2-40B4-BE49-F238E27FC236}">
                  <a16:creationId xmlns:a16="http://schemas.microsoft.com/office/drawing/2014/main" id="{DE65910E-04F4-E945-09A6-44B168130CA1}"/>
                </a:ext>
              </a:extLst>
            </p:cNvPr>
            <p:cNvSpPr txBox="1"/>
            <p:nvPr/>
          </p:nvSpPr>
          <p:spPr>
            <a:xfrm>
              <a:off x="488153" y="2920607"/>
              <a:ext cx="3002955" cy="847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endParaRPr lang="en-US" sz="1600" b="1" dirty="0">
                <a:solidFill>
                  <a:srgbClr val="FFFFFF"/>
                </a:solidFill>
              </a:endParaRP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1 year: € 1 200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3 years: € 1 700</a:t>
              </a:r>
            </a:p>
            <a:p>
              <a:pPr algn="just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 79">
            <a:extLst>
              <a:ext uri="{FF2B5EF4-FFF2-40B4-BE49-F238E27FC236}">
                <a16:creationId xmlns:a16="http://schemas.microsoft.com/office/drawing/2014/main" id="{9E68754E-3532-FFA8-1984-33F802D35546}"/>
              </a:ext>
            </a:extLst>
          </p:cNvPr>
          <p:cNvGrpSpPr/>
          <p:nvPr/>
        </p:nvGrpSpPr>
        <p:grpSpPr>
          <a:xfrm>
            <a:off x="6170143" y="2906195"/>
            <a:ext cx="1677783" cy="2699831"/>
            <a:chOff x="310012" y="1587420"/>
            <a:chExt cx="2960012" cy="2699831"/>
          </a:xfrm>
        </p:grpSpPr>
        <p:sp>
          <p:nvSpPr>
            <p:cNvPr id="25" name="TextBox 80">
              <a:extLst>
                <a:ext uri="{FF2B5EF4-FFF2-40B4-BE49-F238E27FC236}">
                  <a16:creationId xmlns:a16="http://schemas.microsoft.com/office/drawing/2014/main" id="{C7BE5A6E-218E-EEDA-0CBB-E8199A0654D0}"/>
                </a:ext>
              </a:extLst>
            </p:cNvPr>
            <p:cNvSpPr txBox="1"/>
            <p:nvPr/>
          </p:nvSpPr>
          <p:spPr>
            <a:xfrm>
              <a:off x="310012" y="1587420"/>
              <a:ext cx="2937088" cy="1200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Driving ban </a:t>
              </a:r>
              <a:br>
                <a:rPr lang="en-US" sz="2400" b="1" dirty="0">
                  <a:solidFill>
                    <a:srgbClr val="FFFFFF"/>
                  </a:solidFill>
                </a:rPr>
              </a:br>
              <a:r>
                <a:rPr lang="en-US" sz="2400" b="1" dirty="0">
                  <a:solidFill>
                    <a:srgbClr val="FFFFFF"/>
                  </a:solidFill>
                </a:rPr>
                <a:t>(+ tests)</a:t>
              </a:r>
            </a:p>
          </p:txBody>
        </p:sp>
        <p:sp>
          <p:nvSpPr>
            <p:cNvPr id="26" name="TextBox 81">
              <a:extLst>
                <a:ext uri="{FF2B5EF4-FFF2-40B4-BE49-F238E27FC236}">
                  <a16:creationId xmlns:a16="http://schemas.microsoft.com/office/drawing/2014/main" id="{EAC6BBA9-84BA-77F6-F9D2-B65DDEB3C650}"/>
                </a:ext>
              </a:extLst>
            </p:cNvPr>
            <p:cNvSpPr txBox="1"/>
            <p:nvPr/>
          </p:nvSpPr>
          <p:spPr>
            <a:xfrm>
              <a:off x="641121" y="3086922"/>
              <a:ext cx="262890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dirty="0">
                  <a:solidFill>
                    <a:srgbClr val="FFFFFF"/>
                  </a:solidFill>
                </a:rPr>
                <a:t>Theory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Practical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Psych eval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Medical test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85BF1969-80F6-1658-1330-E18CA3856E3B}"/>
              </a:ext>
            </a:extLst>
          </p:cNvPr>
          <p:cNvSpPr/>
          <p:nvPr/>
        </p:nvSpPr>
        <p:spPr>
          <a:xfrm>
            <a:off x="6610612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3" name="Rectangle 90">
            <a:extLst>
              <a:ext uri="{FF2B5EF4-FFF2-40B4-BE49-F238E27FC236}">
                <a16:creationId xmlns:a16="http://schemas.microsoft.com/office/drawing/2014/main" id="{1D3F2490-A1D3-F615-50B1-D7CEDE68D29B}"/>
              </a:ext>
            </a:extLst>
          </p:cNvPr>
          <p:cNvSpPr/>
          <p:nvPr/>
        </p:nvSpPr>
        <p:spPr>
          <a:xfrm>
            <a:off x="4422736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2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10" name="Tijdelijke aanduiding voor inhoud 2">
            <a:extLst>
              <a:ext uri="{FF2B5EF4-FFF2-40B4-BE49-F238E27FC236}">
                <a16:creationId xmlns:a16="http://schemas.microsoft.com/office/drawing/2014/main" id="{1FACB960-2C51-6EFB-2DA2-77325D6F65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2321501"/>
              </p:ext>
            </p:extLst>
          </p:nvPr>
        </p:nvGraphicFramePr>
        <p:xfrm>
          <a:off x="1225685" y="1527242"/>
          <a:ext cx="9857006" cy="4649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47DE1136-88AD-DE03-072A-70A2870C28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86893" y="48162"/>
            <a:ext cx="1305107" cy="114316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FC29C3D-43BB-A1FB-F523-AAA9E78475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31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97F0483-58D0-79B2-1F64-2ACB0DA47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2691" y="0"/>
            <a:ext cx="1086785" cy="95192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621" y="11114"/>
            <a:ext cx="9690722" cy="664642"/>
          </a:xfrm>
        </p:spPr>
        <p:txBody>
          <a:bodyPr>
            <a:normAutofit/>
          </a:bodyPr>
          <a:lstStyle/>
          <a:p>
            <a:r>
              <a:rPr lang="nl-BE" b="1" dirty="0" err="1"/>
              <a:t>Our</a:t>
            </a:r>
            <a:r>
              <a:rPr lang="nl-BE" b="1" dirty="0"/>
              <a:t> issues</a:t>
            </a:r>
            <a:endParaRPr lang="en-GB" dirty="0"/>
          </a:p>
        </p:txBody>
      </p:sp>
      <p:pic>
        <p:nvPicPr>
          <p:cNvPr id="6" name="Afbeelding 5" descr="Afbeelding met tekst, symbool, logo, Lettertype&#10;&#10;Automatisch gegenereerde beschrijving">
            <a:extLst>
              <a:ext uri="{FF2B5EF4-FFF2-40B4-BE49-F238E27FC236}">
                <a16:creationId xmlns:a16="http://schemas.microsoft.com/office/drawing/2014/main" id="{FD99E037-F812-B105-1846-26C677F2A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6" y="6433190"/>
            <a:ext cx="649860" cy="272970"/>
          </a:xfrm>
          <a:prstGeom prst="rect">
            <a:avLst/>
          </a:prstGeom>
        </p:spPr>
      </p:pic>
      <p:pic>
        <p:nvPicPr>
          <p:cNvPr id="7" name="Afbeelding 6" descr="Afbeelding met tekst, Lettertype, logo, schermopname&#10;&#10;Automatisch gegenereerde beschrijving">
            <a:extLst>
              <a:ext uri="{FF2B5EF4-FFF2-40B4-BE49-F238E27FC236}">
                <a16:creationId xmlns:a16="http://schemas.microsoft.com/office/drawing/2014/main" id="{7E79AA05-C4D0-EFFC-0FCF-810855CBE5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69" y="6433190"/>
            <a:ext cx="576269" cy="272969"/>
          </a:xfrm>
          <a:prstGeom prst="rect">
            <a:avLst/>
          </a:prstGeom>
        </p:spPr>
      </p:pic>
      <p:pic>
        <p:nvPicPr>
          <p:cNvPr id="8" name="Afbeelding 7" descr="Afbeelding met Lettertype, tekst, logo, symbool&#10;&#10;Automatisch gegenereerde beschrijving">
            <a:extLst>
              <a:ext uri="{FF2B5EF4-FFF2-40B4-BE49-F238E27FC236}">
                <a16:creationId xmlns:a16="http://schemas.microsoft.com/office/drawing/2014/main" id="{7C452150-3F70-DA67-5F40-AE5CE775F4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621" y="6436631"/>
            <a:ext cx="917585" cy="269529"/>
          </a:xfrm>
          <a:prstGeom prst="rect">
            <a:avLst/>
          </a:prstGeom>
        </p:spPr>
      </p:pic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6E58B554-B81E-9B57-511E-7037321A83D9}"/>
              </a:ext>
            </a:extLst>
          </p:cNvPr>
          <p:cNvSpPr/>
          <p:nvPr/>
        </p:nvSpPr>
        <p:spPr>
          <a:xfrm rot="10800000">
            <a:off x="4151149" y="3069493"/>
            <a:ext cx="7730181" cy="1973139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pSp>
        <p:nvGrpSpPr>
          <p:cNvPr id="17" name="Group 73">
            <a:extLst>
              <a:ext uri="{FF2B5EF4-FFF2-40B4-BE49-F238E27FC236}">
                <a16:creationId xmlns:a16="http://schemas.microsoft.com/office/drawing/2014/main" id="{4E9BC759-DCFE-5B5D-0237-4CF1D038A7E6}"/>
              </a:ext>
            </a:extLst>
          </p:cNvPr>
          <p:cNvGrpSpPr/>
          <p:nvPr/>
        </p:nvGrpSpPr>
        <p:grpSpPr>
          <a:xfrm>
            <a:off x="1768503" y="2912499"/>
            <a:ext cx="1750803" cy="2317755"/>
            <a:chOff x="282189" y="1593724"/>
            <a:chExt cx="3088838" cy="2317755"/>
          </a:xfrm>
        </p:grpSpPr>
        <p:sp>
          <p:nvSpPr>
            <p:cNvPr id="18" name="TextBox 74">
              <a:extLst>
                <a:ext uri="{FF2B5EF4-FFF2-40B4-BE49-F238E27FC236}">
                  <a16:creationId xmlns:a16="http://schemas.microsoft.com/office/drawing/2014/main" id="{A696F4E7-9CC6-9C60-A996-5C650562862F}"/>
                </a:ext>
              </a:extLst>
            </p:cNvPr>
            <p:cNvSpPr txBox="1"/>
            <p:nvPr/>
          </p:nvSpPr>
          <p:spPr>
            <a:xfrm>
              <a:off x="282189" y="1593724"/>
              <a:ext cx="293708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Device</a:t>
              </a:r>
            </a:p>
          </p:txBody>
        </p:sp>
        <p:sp>
          <p:nvSpPr>
            <p:cNvPr id="19" name="TextBox 75">
              <a:extLst>
                <a:ext uri="{FF2B5EF4-FFF2-40B4-BE49-F238E27FC236}">
                  <a16:creationId xmlns:a16="http://schemas.microsoft.com/office/drawing/2014/main" id="{8F7A7F29-F41D-884B-9E64-55285D1C3958}"/>
                </a:ext>
              </a:extLst>
            </p:cNvPr>
            <p:cNvSpPr txBox="1"/>
            <p:nvPr/>
          </p:nvSpPr>
          <p:spPr>
            <a:xfrm>
              <a:off x="282189" y="2988149"/>
              <a:ext cx="3088838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1 year: € 2 250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3 years: € 4 100</a:t>
              </a:r>
            </a:p>
            <a:p>
              <a:pPr algn="ctr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76">
            <a:extLst>
              <a:ext uri="{FF2B5EF4-FFF2-40B4-BE49-F238E27FC236}">
                <a16:creationId xmlns:a16="http://schemas.microsoft.com/office/drawing/2014/main" id="{EC3DA975-75D6-4A22-45A3-15F095C7295D}"/>
              </a:ext>
            </a:extLst>
          </p:cNvPr>
          <p:cNvGrpSpPr/>
          <p:nvPr/>
        </p:nvGrpSpPr>
        <p:grpSpPr>
          <a:xfrm>
            <a:off x="3832736" y="2896344"/>
            <a:ext cx="1967240" cy="2341603"/>
            <a:chOff x="326966" y="2071462"/>
            <a:chExt cx="3164142" cy="1696477"/>
          </a:xfrm>
        </p:grpSpPr>
        <p:sp>
          <p:nvSpPr>
            <p:cNvPr id="21" name="TextBox 77">
              <a:extLst>
                <a:ext uri="{FF2B5EF4-FFF2-40B4-BE49-F238E27FC236}">
                  <a16:creationId xmlns:a16="http://schemas.microsoft.com/office/drawing/2014/main" id="{3DB6A363-C939-388B-251D-A0AB841D2CB8}"/>
                </a:ext>
              </a:extLst>
            </p:cNvPr>
            <p:cNvSpPr txBox="1"/>
            <p:nvPr/>
          </p:nvSpPr>
          <p:spPr>
            <a:xfrm>
              <a:off x="326966" y="2071462"/>
              <a:ext cx="3164142" cy="6020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Monitoring program</a:t>
              </a:r>
            </a:p>
          </p:txBody>
        </p:sp>
        <p:sp>
          <p:nvSpPr>
            <p:cNvPr id="22" name="TextBox 78">
              <a:extLst>
                <a:ext uri="{FF2B5EF4-FFF2-40B4-BE49-F238E27FC236}">
                  <a16:creationId xmlns:a16="http://schemas.microsoft.com/office/drawing/2014/main" id="{DE65910E-04F4-E945-09A6-44B168130CA1}"/>
                </a:ext>
              </a:extLst>
            </p:cNvPr>
            <p:cNvSpPr txBox="1"/>
            <p:nvPr/>
          </p:nvSpPr>
          <p:spPr>
            <a:xfrm>
              <a:off x="488153" y="2920607"/>
              <a:ext cx="3002955" cy="847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endParaRPr lang="en-US" sz="1600" b="1" dirty="0">
                <a:solidFill>
                  <a:srgbClr val="FFFFFF"/>
                </a:solidFill>
              </a:endParaRP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1 year: € 1 200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3 years: € 1 700</a:t>
              </a:r>
            </a:p>
            <a:p>
              <a:pPr algn="just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 79">
            <a:extLst>
              <a:ext uri="{FF2B5EF4-FFF2-40B4-BE49-F238E27FC236}">
                <a16:creationId xmlns:a16="http://schemas.microsoft.com/office/drawing/2014/main" id="{9E68754E-3532-FFA8-1984-33F802D35546}"/>
              </a:ext>
            </a:extLst>
          </p:cNvPr>
          <p:cNvGrpSpPr/>
          <p:nvPr/>
        </p:nvGrpSpPr>
        <p:grpSpPr>
          <a:xfrm>
            <a:off x="6170143" y="2906195"/>
            <a:ext cx="1677783" cy="2699831"/>
            <a:chOff x="310012" y="1587420"/>
            <a:chExt cx="2960012" cy="2699831"/>
          </a:xfrm>
        </p:grpSpPr>
        <p:sp>
          <p:nvSpPr>
            <p:cNvPr id="25" name="TextBox 80">
              <a:extLst>
                <a:ext uri="{FF2B5EF4-FFF2-40B4-BE49-F238E27FC236}">
                  <a16:creationId xmlns:a16="http://schemas.microsoft.com/office/drawing/2014/main" id="{C7BE5A6E-218E-EEDA-0CBB-E8199A0654D0}"/>
                </a:ext>
              </a:extLst>
            </p:cNvPr>
            <p:cNvSpPr txBox="1"/>
            <p:nvPr/>
          </p:nvSpPr>
          <p:spPr>
            <a:xfrm>
              <a:off x="310012" y="1587420"/>
              <a:ext cx="2937088" cy="1200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Driving ban </a:t>
              </a:r>
              <a:br>
                <a:rPr lang="en-US" sz="2400" b="1" dirty="0">
                  <a:solidFill>
                    <a:srgbClr val="FFFFFF"/>
                  </a:solidFill>
                </a:rPr>
              </a:br>
              <a:r>
                <a:rPr lang="en-US" sz="2400" b="1" dirty="0">
                  <a:solidFill>
                    <a:srgbClr val="FFFFFF"/>
                  </a:solidFill>
                </a:rPr>
                <a:t>(+ tests)</a:t>
              </a:r>
            </a:p>
          </p:txBody>
        </p:sp>
        <p:sp>
          <p:nvSpPr>
            <p:cNvPr id="26" name="TextBox 81">
              <a:extLst>
                <a:ext uri="{FF2B5EF4-FFF2-40B4-BE49-F238E27FC236}">
                  <a16:creationId xmlns:a16="http://schemas.microsoft.com/office/drawing/2014/main" id="{EAC6BBA9-84BA-77F6-F9D2-B65DDEB3C650}"/>
                </a:ext>
              </a:extLst>
            </p:cNvPr>
            <p:cNvSpPr txBox="1"/>
            <p:nvPr/>
          </p:nvSpPr>
          <p:spPr>
            <a:xfrm>
              <a:off x="641121" y="3086922"/>
              <a:ext cx="262890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dirty="0">
                  <a:solidFill>
                    <a:srgbClr val="FFFFFF"/>
                  </a:solidFill>
                </a:rPr>
                <a:t>Theory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Practical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Psych eval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Medical test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85BF1969-80F6-1658-1330-E18CA3856E3B}"/>
              </a:ext>
            </a:extLst>
          </p:cNvPr>
          <p:cNvSpPr/>
          <p:nvPr/>
        </p:nvSpPr>
        <p:spPr>
          <a:xfrm>
            <a:off x="6610612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3" name="Rectangle 90">
            <a:extLst>
              <a:ext uri="{FF2B5EF4-FFF2-40B4-BE49-F238E27FC236}">
                <a16:creationId xmlns:a16="http://schemas.microsoft.com/office/drawing/2014/main" id="{1D3F2490-A1D3-F615-50B1-D7CEDE68D29B}"/>
              </a:ext>
            </a:extLst>
          </p:cNvPr>
          <p:cNvSpPr/>
          <p:nvPr/>
        </p:nvSpPr>
        <p:spPr>
          <a:xfrm>
            <a:off x="4422736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2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BFF9A9D1-EC71-FFDE-7788-282D37F5D9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5345922"/>
              </p:ext>
            </p:extLst>
          </p:nvPr>
        </p:nvGraphicFramePr>
        <p:xfrm>
          <a:off x="131036" y="856035"/>
          <a:ext cx="11375601" cy="5947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669259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1E2F6-3EB0-10D5-9770-EB22B9256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603" y="305549"/>
            <a:ext cx="9690722" cy="730462"/>
          </a:xfrm>
        </p:spPr>
        <p:txBody>
          <a:bodyPr>
            <a:normAutofit/>
          </a:bodyPr>
          <a:lstStyle/>
          <a:p>
            <a:r>
              <a:rPr lang="nl-BE" dirty="0"/>
              <a:t>Alcohol </a:t>
            </a:r>
            <a:r>
              <a:rPr lang="nl-BE" dirty="0" err="1"/>
              <a:t>interlocks</a:t>
            </a:r>
            <a:r>
              <a:rPr lang="nl-BE" dirty="0"/>
              <a:t>: win – win </a:t>
            </a:r>
            <a:endParaRPr lang="en-GB" dirty="0"/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5EF3AA95-0822-C1EC-0362-2D0F202FB16A}"/>
              </a:ext>
            </a:extLst>
          </p:cNvPr>
          <p:cNvSpPr/>
          <p:nvPr/>
        </p:nvSpPr>
        <p:spPr>
          <a:xfrm rot="10800000">
            <a:off x="3420246" y="4399181"/>
            <a:ext cx="7662445" cy="1286901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435547"/>
              <a:satOff val="-49436"/>
              <a:lumOff val="35833"/>
              <a:alphaOff val="0"/>
            </a:schemeClr>
          </a:fillRef>
          <a:effectRef idx="0">
            <a:schemeClr val="accent3">
              <a:shade val="50000"/>
              <a:hueOff val="435547"/>
              <a:satOff val="-49436"/>
              <a:lumOff val="358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pSp>
        <p:nvGrpSpPr>
          <p:cNvPr id="17" name="Group 73">
            <a:extLst>
              <a:ext uri="{FF2B5EF4-FFF2-40B4-BE49-F238E27FC236}">
                <a16:creationId xmlns:a16="http://schemas.microsoft.com/office/drawing/2014/main" id="{4E9BC759-DCFE-5B5D-0237-4CF1D038A7E6}"/>
              </a:ext>
            </a:extLst>
          </p:cNvPr>
          <p:cNvGrpSpPr/>
          <p:nvPr/>
        </p:nvGrpSpPr>
        <p:grpSpPr>
          <a:xfrm>
            <a:off x="1768503" y="2912499"/>
            <a:ext cx="1750803" cy="2317755"/>
            <a:chOff x="282189" y="1593724"/>
            <a:chExt cx="3088838" cy="2317755"/>
          </a:xfrm>
        </p:grpSpPr>
        <p:sp>
          <p:nvSpPr>
            <p:cNvPr id="18" name="TextBox 74">
              <a:extLst>
                <a:ext uri="{FF2B5EF4-FFF2-40B4-BE49-F238E27FC236}">
                  <a16:creationId xmlns:a16="http://schemas.microsoft.com/office/drawing/2014/main" id="{A696F4E7-9CC6-9C60-A996-5C650562862F}"/>
                </a:ext>
              </a:extLst>
            </p:cNvPr>
            <p:cNvSpPr txBox="1"/>
            <p:nvPr/>
          </p:nvSpPr>
          <p:spPr>
            <a:xfrm>
              <a:off x="282189" y="1593724"/>
              <a:ext cx="293708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Device</a:t>
              </a:r>
            </a:p>
          </p:txBody>
        </p:sp>
        <p:sp>
          <p:nvSpPr>
            <p:cNvPr id="19" name="TextBox 75">
              <a:extLst>
                <a:ext uri="{FF2B5EF4-FFF2-40B4-BE49-F238E27FC236}">
                  <a16:creationId xmlns:a16="http://schemas.microsoft.com/office/drawing/2014/main" id="{8F7A7F29-F41D-884B-9E64-55285D1C3958}"/>
                </a:ext>
              </a:extLst>
            </p:cNvPr>
            <p:cNvSpPr txBox="1"/>
            <p:nvPr/>
          </p:nvSpPr>
          <p:spPr>
            <a:xfrm>
              <a:off x="282189" y="2988149"/>
              <a:ext cx="3088838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1 year: € 2 250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3 years: € 4 100</a:t>
              </a:r>
            </a:p>
            <a:p>
              <a:pPr algn="ctr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76">
            <a:extLst>
              <a:ext uri="{FF2B5EF4-FFF2-40B4-BE49-F238E27FC236}">
                <a16:creationId xmlns:a16="http://schemas.microsoft.com/office/drawing/2014/main" id="{EC3DA975-75D6-4A22-45A3-15F095C7295D}"/>
              </a:ext>
            </a:extLst>
          </p:cNvPr>
          <p:cNvGrpSpPr/>
          <p:nvPr/>
        </p:nvGrpSpPr>
        <p:grpSpPr>
          <a:xfrm>
            <a:off x="3832736" y="2896344"/>
            <a:ext cx="1967240" cy="2341603"/>
            <a:chOff x="326966" y="2071462"/>
            <a:chExt cx="3164142" cy="1696477"/>
          </a:xfrm>
        </p:grpSpPr>
        <p:sp>
          <p:nvSpPr>
            <p:cNvPr id="21" name="TextBox 77">
              <a:extLst>
                <a:ext uri="{FF2B5EF4-FFF2-40B4-BE49-F238E27FC236}">
                  <a16:creationId xmlns:a16="http://schemas.microsoft.com/office/drawing/2014/main" id="{3DB6A363-C939-388B-251D-A0AB841D2CB8}"/>
                </a:ext>
              </a:extLst>
            </p:cNvPr>
            <p:cNvSpPr txBox="1"/>
            <p:nvPr/>
          </p:nvSpPr>
          <p:spPr>
            <a:xfrm>
              <a:off x="326966" y="2071462"/>
              <a:ext cx="3164142" cy="6020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Monitoring program</a:t>
              </a:r>
            </a:p>
          </p:txBody>
        </p:sp>
        <p:sp>
          <p:nvSpPr>
            <p:cNvPr id="22" name="TextBox 78">
              <a:extLst>
                <a:ext uri="{FF2B5EF4-FFF2-40B4-BE49-F238E27FC236}">
                  <a16:creationId xmlns:a16="http://schemas.microsoft.com/office/drawing/2014/main" id="{DE65910E-04F4-E945-09A6-44B168130CA1}"/>
                </a:ext>
              </a:extLst>
            </p:cNvPr>
            <p:cNvSpPr txBox="1"/>
            <p:nvPr/>
          </p:nvSpPr>
          <p:spPr>
            <a:xfrm>
              <a:off x="488153" y="2920607"/>
              <a:ext cx="3002955" cy="847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endParaRPr lang="en-US" sz="1600" b="1" dirty="0">
                <a:solidFill>
                  <a:srgbClr val="FFFFFF"/>
                </a:solidFill>
              </a:endParaRP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1 year: € 1 200</a:t>
              </a:r>
            </a:p>
            <a:p>
              <a:pPr algn="just"/>
              <a:r>
                <a:rPr lang="en-US" b="1" dirty="0">
                  <a:solidFill>
                    <a:srgbClr val="FFFFFF"/>
                  </a:solidFill>
                </a:rPr>
                <a:t> 3 years: € 1 700</a:t>
              </a:r>
            </a:p>
            <a:p>
              <a:pPr algn="just"/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 79">
            <a:extLst>
              <a:ext uri="{FF2B5EF4-FFF2-40B4-BE49-F238E27FC236}">
                <a16:creationId xmlns:a16="http://schemas.microsoft.com/office/drawing/2014/main" id="{9E68754E-3532-FFA8-1984-33F802D35546}"/>
              </a:ext>
            </a:extLst>
          </p:cNvPr>
          <p:cNvGrpSpPr/>
          <p:nvPr/>
        </p:nvGrpSpPr>
        <p:grpSpPr>
          <a:xfrm>
            <a:off x="6170143" y="2906195"/>
            <a:ext cx="1677783" cy="2699831"/>
            <a:chOff x="310012" y="1587420"/>
            <a:chExt cx="2960012" cy="2699831"/>
          </a:xfrm>
        </p:grpSpPr>
        <p:sp>
          <p:nvSpPr>
            <p:cNvPr id="25" name="TextBox 80">
              <a:extLst>
                <a:ext uri="{FF2B5EF4-FFF2-40B4-BE49-F238E27FC236}">
                  <a16:creationId xmlns:a16="http://schemas.microsoft.com/office/drawing/2014/main" id="{C7BE5A6E-218E-EEDA-0CBB-E8199A0654D0}"/>
                </a:ext>
              </a:extLst>
            </p:cNvPr>
            <p:cNvSpPr txBox="1"/>
            <p:nvPr/>
          </p:nvSpPr>
          <p:spPr>
            <a:xfrm>
              <a:off x="310012" y="1587420"/>
              <a:ext cx="2937088" cy="1200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Driving ban </a:t>
              </a:r>
              <a:br>
                <a:rPr lang="en-US" sz="2400" b="1" dirty="0">
                  <a:solidFill>
                    <a:srgbClr val="FFFFFF"/>
                  </a:solidFill>
                </a:rPr>
              </a:br>
              <a:r>
                <a:rPr lang="en-US" sz="2400" b="1" dirty="0">
                  <a:solidFill>
                    <a:srgbClr val="FFFFFF"/>
                  </a:solidFill>
                </a:rPr>
                <a:t>(+ tests)</a:t>
              </a:r>
            </a:p>
          </p:txBody>
        </p:sp>
        <p:sp>
          <p:nvSpPr>
            <p:cNvPr id="26" name="TextBox 81">
              <a:extLst>
                <a:ext uri="{FF2B5EF4-FFF2-40B4-BE49-F238E27FC236}">
                  <a16:creationId xmlns:a16="http://schemas.microsoft.com/office/drawing/2014/main" id="{EAC6BBA9-84BA-77F6-F9D2-B65DDEB3C650}"/>
                </a:ext>
              </a:extLst>
            </p:cNvPr>
            <p:cNvSpPr txBox="1"/>
            <p:nvPr/>
          </p:nvSpPr>
          <p:spPr>
            <a:xfrm>
              <a:off x="641121" y="3086922"/>
              <a:ext cx="262890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dirty="0">
                  <a:solidFill>
                    <a:srgbClr val="FFFFFF"/>
                  </a:solidFill>
                </a:rPr>
                <a:t>Theory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Practical test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Psych eval</a:t>
              </a:r>
            </a:p>
            <a:p>
              <a:pPr algn="just"/>
              <a:r>
                <a:rPr lang="en-US" dirty="0">
                  <a:solidFill>
                    <a:srgbClr val="FFFFFF"/>
                  </a:solidFill>
                </a:rPr>
                <a:t>Medical test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85BF1969-80F6-1658-1330-E18CA3856E3B}"/>
              </a:ext>
            </a:extLst>
          </p:cNvPr>
          <p:cNvSpPr/>
          <p:nvPr/>
        </p:nvSpPr>
        <p:spPr>
          <a:xfrm>
            <a:off x="6610612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3" name="Rectangle 90">
            <a:extLst>
              <a:ext uri="{FF2B5EF4-FFF2-40B4-BE49-F238E27FC236}">
                <a16:creationId xmlns:a16="http://schemas.microsoft.com/office/drawing/2014/main" id="{1D3F2490-A1D3-F615-50B1-D7CEDE68D29B}"/>
              </a:ext>
            </a:extLst>
          </p:cNvPr>
          <p:cNvSpPr/>
          <p:nvPr/>
        </p:nvSpPr>
        <p:spPr>
          <a:xfrm>
            <a:off x="4422736" y="1936799"/>
            <a:ext cx="809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2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9" name="Tijdelijke aanduiding voor inhoud 1">
            <a:extLst>
              <a:ext uri="{FF2B5EF4-FFF2-40B4-BE49-F238E27FC236}">
                <a16:creationId xmlns:a16="http://schemas.microsoft.com/office/drawing/2014/main" id="{76FCEBF4-7DD8-B137-EF4A-95973CE004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5295316"/>
              </p:ext>
            </p:extLst>
          </p:nvPr>
        </p:nvGraphicFramePr>
        <p:xfrm>
          <a:off x="1109309" y="1627746"/>
          <a:ext cx="10243225" cy="4581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252829A2-C3DD-416C-3154-5BEA4E2C29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7187" y="28757"/>
            <a:ext cx="1305107" cy="114316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345E338-98C7-36EC-1D11-D5FAF32A66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448368"/>
            <a:ext cx="12191999" cy="40963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C294258-89AB-476F-A2E1-39DA2204B12F}"/>
              </a:ext>
            </a:extLst>
          </p:cNvPr>
          <p:cNvSpPr txBox="1"/>
          <p:nvPr/>
        </p:nvSpPr>
        <p:spPr>
          <a:xfrm>
            <a:off x="1410512" y="5332409"/>
            <a:ext cx="99420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9"/>
              </a:rPr>
              <a:t>Video ETSC: "It has changed my life..." - How alcohol interlocks can save lives and change lives - YouTube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92683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87C6D3-B623-45A7-92B1-F5347B70C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6500" y="5644661"/>
            <a:ext cx="10107444" cy="725751"/>
          </a:xfrm>
        </p:spPr>
        <p:txBody>
          <a:bodyPr>
            <a:noAutofit/>
          </a:bodyPr>
          <a:lstStyle/>
          <a:p>
            <a:r>
              <a:rPr lang="nl-BE" sz="1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anneliese.heeren@mobilit.fgov.be</a:t>
            </a:r>
            <a:br>
              <a:rPr lang="nl-BE" sz="1800" dirty="0"/>
            </a:br>
            <a:r>
              <a:rPr lang="nl-BE" sz="1800" dirty="0"/>
              <a:t>FPS </a:t>
            </a:r>
            <a:r>
              <a:rPr lang="nl-BE" sz="1800" dirty="0" err="1"/>
              <a:t>Mobility</a:t>
            </a:r>
            <a:r>
              <a:rPr lang="nl-BE" sz="1800" dirty="0"/>
              <a:t> </a:t>
            </a:r>
            <a:r>
              <a:rPr lang="nl-BE" sz="1800" dirty="0" err="1"/>
              <a:t>and</a:t>
            </a:r>
            <a:r>
              <a:rPr lang="nl-BE" sz="1800" dirty="0"/>
              <a:t> Transport</a:t>
            </a:r>
            <a:br>
              <a:rPr lang="nl-BE" sz="1800" dirty="0"/>
            </a:br>
            <a:endParaRPr lang="nl-BE" sz="1800" dirty="0"/>
          </a:p>
        </p:txBody>
      </p:sp>
      <p:pic>
        <p:nvPicPr>
          <p:cNvPr id="9" name="Tijdelijke aanduiding voor afbeelding 8">
            <a:extLst>
              <a:ext uri="{FF2B5EF4-FFF2-40B4-BE49-F238E27FC236}">
                <a16:creationId xmlns:a16="http://schemas.microsoft.com/office/drawing/2014/main" id="{E3EE0D3B-64E5-C99D-B078-1A0055A67A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2" b="14062"/>
          <a:stretch>
            <a:fillRect/>
          </a:stretch>
        </p:blipFill>
        <p:spPr>
          <a:xfrm>
            <a:off x="0" y="1887538"/>
            <a:ext cx="12188825" cy="3646487"/>
          </a:xfr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6CE5B06-C99E-3419-CBD9-B7877BF1E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12" y="0"/>
            <a:ext cx="6073028" cy="1507787"/>
          </a:xfrm>
          <a:prstGeom prst="rect">
            <a:avLst/>
          </a:prstGeom>
        </p:spPr>
      </p:pic>
      <p:sp>
        <p:nvSpPr>
          <p:cNvPr id="4" name="Rol: horizontaal 3">
            <a:extLst>
              <a:ext uri="{FF2B5EF4-FFF2-40B4-BE49-F238E27FC236}">
                <a16:creationId xmlns:a16="http://schemas.microsoft.com/office/drawing/2014/main" id="{A499F38E-50E9-D77B-FEE9-D7FD6992DC89}"/>
              </a:ext>
            </a:extLst>
          </p:cNvPr>
          <p:cNvSpPr/>
          <p:nvPr/>
        </p:nvSpPr>
        <p:spPr>
          <a:xfrm>
            <a:off x="5680953" y="719847"/>
            <a:ext cx="5856051" cy="1702340"/>
          </a:xfrm>
          <a:prstGeom prst="horizontalScroll">
            <a:avLst/>
          </a:prstGeom>
          <a:solidFill>
            <a:srgbClr val="CCE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56F95">
                    <a:lumMod val="50000"/>
                  </a:srgbClr>
                </a:solidFill>
                <a:effectLst/>
                <a:highlight>
                  <a:srgbClr val="CCECFF"/>
                </a:highlight>
                <a:uLnTx/>
                <a:uFillTx/>
                <a:latin typeface="Century Gothic" panose="020F0302020204030204"/>
                <a:ea typeface="+mn-ea"/>
                <a:cs typeface="+mn-cs"/>
              </a:rPr>
              <a:t>Thank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56F95">
                    <a:lumMod val="50000"/>
                  </a:srgbClr>
                </a:solidFill>
                <a:effectLst/>
                <a:highlight>
                  <a:srgbClr val="CCECFF"/>
                </a:highlight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56F95">
                    <a:lumMod val="50000"/>
                  </a:srgbClr>
                </a:solidFill>
                <a:effectLst/>
                <a:highlight>
                  <a:srgbClr val="CCECFF"/>
                </a:highlight>
                <a:uLnTx/>
                <a:uFillTx/>
                <a:latin typeface="Century Gothic" panose="020F0302020204030204"/>
                <a:ea typeface="+mn-ea"/>
                <a:cs typeface="+mn-cs"/>
              </a:rPr>
              <a:t>you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56F95">
                    <a:lumMod val="50000"/>
                  </a:srgbClr>
                </a:solidFill>
                <a:effectLst/>
                <a:highlight>
                  <a:srgbClr val="CCECFF"/>
                </a:highlight>
                <a:uLnTx/>
                <a:uFillTx/>
                <a:latin typeface="Century Gothic" panose="020F0302020204030204"/>
                <a:ea typeface="+mn-ea"/>
                <a:cs typeface="+mn-cs"/>
              </a:rPr>
              <a:t> for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56F95">
                    <a:lumMod val="50000"/>
                  </a:srgbClr>
                </a:solidFill>
                <a:effectLst/>
                <a:highlight>
                  <a:srgbClr val="CCECFF"/>
                </a:highlight>
                <a:uLnTx/>
                <a:uFillTx/>
                <a:latin typeface="Century Gothic" panose="020F0302020204030204"/>
                <a:ea typeface="+mn-ea"/>
                <a:cs typeface="+mn-cs"/>
              </a:rPr>
              <a:t>your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56F95">
                    <a:lumMod val="50000"/>
                  </a:srgbClr>
                </a:solidFill>
                <a:effectLst/>
                <a:highlight>
                  <a:srgbClr val="CCECFF"/>
                </a:highlight>
                <a:uLnTx/>
                <a:uFillTx/>
                <a:latin typeface="Century Gothic" panose="020F0302020204030204"/>
                <a:ea typeface="+mn-ea"/>
                <a:cs typeface="+mn-cs"/>
              </a:rPr>
              <a:t> attention!</a:t>
            </a:r>
          </a:p>
        </p:txBody>
      </p:sp>
    </p:spTree>
    <p:extLst>
      <p:ext uri="{BB962C8B-B14F-4D97-AF65-F5344CB8AC3E}">
        <p14:creationId xmlns:p14="http://schemas.microsoft.com/office/powerpoint/2010/main" val="2843364387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BE">
      <a:dk1>
        <a:srgbClr val="111111"/>
      </a:dk1>
      <a:lt1>
        <a:srgbClr val="FFFFFF"/>
      </a:lt1>
      <a:dk2>
        <a:srgbClr val="707070"/>
      </a:dk2>
      <a:lt2>
        <a:srgbClr val="F6E4CC"/>
      </a:lt2>
      <a:accent1>
        <a:srgbClr val="4D618F"/>
      </a:accent1>
      <a:accent2>
        <a:srgbClr val="E8B880"/>
      </a:accent2>
      <a:accent3>
        <a:srgbClr val="F6E4CC"/>
      </a:accent3>
      <a:accent4>
        <a:srgbClr val="DDDDDD"/>
      </a:accent4>
      <a:accent5>
        <a:srgbClr val="857659"/>
      </a:accent5>
      <a:accent6>
        <a:srgbClr val="A0988C"/>
      </a:accent6>
      <a:hlink>
        <a:srgbClr val="4D618F"/>
      </a:hlink>
      <a:folHlink>
        <a:srgbClr val="707070"/>
      </a:folHlink>
    </a:clrScheme>
    <a:fontScheme name="CB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ppt/theme/theme2.xml><?xml version="1.0" encoding="utf-8"?>
<a:theme xmlns:a="http://schemas.openxmlformats.org/drawingml/2006/main" name="1_Kantoorthema">
  <a:themeElements>
    <a:clrScheme name="FOD-SPF">
      <a:dk1>
        <a:sysClr val="windowText" lastClr="000000"/>
      </a:dk1>
      <a:lt1>
        <a:sysClr val="window" lastClr="FFFFFF"/>
      </a:lt1>
      <a:dk2>
        <a:srgbClr val="056F95"/>
      </a:dk2>
      <a:lt2>
        <a:srgbClr val="E7E6E6"/>
      </a:lt2>
      <a:accent1>
        <a:srgbClr val="63AF2F"/>
      </a:accent1>
      <a:accent2>
        <a:srgbClr val="F39200"/>
      </a:accent2>
      <a:accent3>
        <a:srgbClr val="056F95"/>
      </a:accent3>
      <a:accent4>
        <a:srgbClr val="D60B52"/>
      </a:accent4>
      <a:accent5>
        <a:srgbClr val="BCBE00"/>
      </a:accent5>
      <a:accent6>
        <a:srgbClr val="FFCD03"/>
      </a:accent6>
      <a:hlink>
        <a:srgbClr val="056F95"/>
      </a:hlink>
      <a:folHlink>
        <a:srgbClr val="913B8E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b1f06ab-2b48-4c7f-88f7-db6d8de11173">
      <Terms xmlns="http://schemas.microsoft.com/office/infopath/2007/PartnerControls"/>
    </lcf76f155ced4ddcb4097134ff3c332f>
    <TaxCatchAll xmlns="72b6c129-39d1-49e5-8400-8796665e9659" xsi:nil="true"/>
    <h582f2892b2f4aa09a2e06c692cec055 xmlns="72b6c129-39d1-49e5-8400-8796665e9659">
      <Terms xmlns="http://schemas.microsoft.com/office/infopath/2007/PartnerControls"/>
    </h582f2892b2f4aa09a2e06c692cec055>
    <p02f7d0ec03a4292b9121ba9a16906f3 xmlns="72b6c129-39d1-49e5-8400-8796665e9659">
      <Terms xmlns="http://schemas.microsoft.com/office/infopath/2007/PartnerControls"/>
    </p02f7d0ec03a4292b9121ba9a16906f3>
    <fe424b68040a4eb49ba5ff986949f0e1 xmlns="72b6c129-39d1-49e5-8400-8796665e9659">
      <Terms xmlns="http://schemas.microsoft.com/office/infopath/2007/PartnerControls"/>
    </fe424b68040a4eb49ba5ff986949f0e1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F053368D110842B428F20FE0AF1FB8" ma:contentTypeVersion="32" ma:contentTypeDescription="Een nieuw document maken." ma:contentTypeScope="" ma:versionID="fdfc47807cddc4c8ce2da8f5f9924ccf">
  <xsd:schema xmlns:xsd="http://www.w3.org/2001/XMLSchema" xmlns:xs="http://www.w3.org/2001/XMLSchema" xmlns:p="http://schemas.microsoft.com/office/2006/metadata/properties" xmlns:ns2="6004af05-e248-40f5-b3d4-3ce31c488157" xmlns:ns3="72b6c129-39d1-49e5-8400-8796665e9659" xmlns:ns4="db1f06ab-2b48-4c7f-88f7-db6d8de11173" targetNamespace="http://schemas.microsoft.com/office/2006/metadata/properties" ma:root="true" ma:fieldsID="16d57bf81db86f4351445ad5a2254c3c" ns2:_="" ns3:_="" ns4:_="">
    <xsd:import namespace="6004af05-e248-40f5-b3d4-3ce31c488157"/>
    <xsd:import namespace="72b6c129-39d1-49e5-8400-8796665e9659"/>
    <xsd:import namespace="db1f06ab-2b48-4c7f-88f7-db6d8de1117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TaxCatchAll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MediaServiceOCR" minOccurs="0"/>
                <xsd:element ref="ns3:p02f7d0ec03a4292b9121ba9a16906f3" minOccurs="0"/>
                <xsd:element ref="ns3:fe424b68040a4eb49ba5ff986949f0e1" minOccurs="0"/>
                <xsd:element ref="ns3:h582f2892b2f4aa09a2e06c692cec055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lcf76f155ced4ddcb4097134ff3c332f" minOccurs="0"/>
                <xsd:element ref="ns4:MediaLengthInSeconds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04af05-e248-40f5-b3d4-3ce31c48815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b6c129-39d1-49e5-8400-8796665e9659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description="" ma:hidden="true" ma:list="{38dd29a1-d9d7-4da9-845e-62c8c6d351a5}" ma:internalName="TaxCatchAll" ma:showField="CatchAllData" ma:web="72b6c129-39d1-49e5-8400-8796665e96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02f7d0ec03a4292b9121ba9a16906f3" ma:index="18" nillable="true" ma:taxonomy="true" ma:internalName="p02f7d0ec03a4292b9121ba9a16906f3" ma:taxonomyFieldName="Nature_x0020_du_x0020_document0" ma:displayName="Nature du document" ma:default="" ma:fieldId="{902f7d0e-c03a-4292-b912-1ba9a16906f3}" ma:sspId="796568b8-3478-464e-b755-c4061f938bdf" ma:termSetId="49b0cddc-ba95-42d3-9d3b-79f1ec3050e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e424b68040a4eb49ba5ff986949f0e1" ma:index="20" nillable="true" ma:taxonomy="true" ma:internalName="fe424b68040a4eb49ba5ff986949f0e1" ma:taxonomyFieldName="Source0" ma:displayName="Source" ma:default="" ma:fieldId="{fe424b68-040a-4eb4-9ba5-ff986949f0e1}" ma:taxonomyMulti="true" ma:sspId="796568b8-3478-464e-b755-c4061f938bdf" ma:termSetId="83dd6056-a12d-422f-9a5c-b161efbc2038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h582f2892b2f4aa09a2e06c692cec055" ma:index="22" nillable="true" ma:taxonomy="true" ma:internalName="h582f2892b2f4aa09a2e06c692cec055" ma:taxonomyFieldName="Th_x00e8_mes0" ma:displayName="Thèmes" ma:default="" ma:fieldId="{1582f289-2b2f-4aa0-9a2e-06c692cec055}" ma:taxonomyMulti="true" ma:sspId="796568b8-3478-464e-b755-c4061f938bdf" ma:termSetId="0e86e2c3-637d-433b-a922-ea01f79e792c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1f06ab-2b48-4c7f-88f7-db6d8de111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8" nillable="true" ma:taxonomy="true" ma:internalName="lcf76f155ced4ddcb4097134ff3c332f" ma:taxonomyFieldName="MediaServiceImageTags" ma:displayName="Afbeeldingtags" ma:readOnly="false" ma:fieldId="{5cf76f15-5ced-4ddc-b409-7134ff3c332f}" ma:taxonomyMulti="true" ma:sspId="796568b8-3478-464e-b755-c4061f938b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3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1C5A0F-B72C-4FED-98A3-3E4D99058F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DFDCE8-0185-4653-9EB5-3A3108F7BA09}">
  <ds:schemaRefs>
    <ds:schemaRef ds:uri="http://purl.org/dc/elements/1.1/"/>
    <ds:schemaRef ds:uri="http://schemas.microsoft.com/office/2006/metadata/properties"/>
    <ds:schemaRef ds:uri="72b6c129-39d1-49e5-8400-8796665e9659"/>
    <ds:schemaRef ds:uri="http://schemas.microsoft.com/office/infopath/2007/PartnerControls"/>
    <ds:schemaRef ds:uri="http://purl.org/dc/terms/"/>
    <ds:schemaRef ds:uri="6004af05-e248-40f5-b3d4-3ce31c488157"/>
    <ds:schemaRef ds:uri="http://schemas.openxmlformats.org/package/2006/metadata/core-properties"/>
    <ds:schemaRef ds:uri="http://schemas.microsoft.com/office/2006/documentManagement/types"/>
    <ds:schemaRef ds:uri="db1f06ab-2b48-4c7f-88f7-db6d8de1117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EC3D69A-01BD-4D11-A8FD-0FD87DA42A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04af05-e248-40f5-b3d4-3ce31c488157"/>
    <ds:schemaRef ds:uri="72b6c129-39d1-49e5-8400-8796665e9659"/>
    <ds:schemaRef ds:uri="db1f06ab-2b48-4c7f-88f7-db6d8de111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42b3163-616f-485d-926f-cc7680220002}" enabled="0" method="" siteId="{142b3163-616f-485d-926f-cc7680220002}" removed="1"/>
  <clbl:label id="{bb6bdbe6-c28b-4509-9f60-3d65d4de0b77}" enabled="0" method="" siteId="{bb6bdbe6-c28b-4509-9f60-3d65d4de0b7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BE Alcohol Interlocks EURSE Poland 5 December 2024</Template>
  <TotalTime>0</TotalTime>
  <Words>1301</Words>
  <Application>Microsoft Office PowerPoint</Application>
  <PresentationFormat>Breedbeeld</PresentationFormat>
  <Paragraphs>216</Paragraphs>
  <Slides>18</Slides>
  <Notes>10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18</vt:i4>
      </vt:variant>
    </vt:vector>
  </HeadingPairs>
  <TitlesOfParts>
    <vt:vector size="29" baseType="lpstr">
      <vt:lpstr>Arial</vt:lpstr>
      <vt:lpstr>Calibri</vt:lpstr>
      <vt:lpstr>Century Gothic</vt:lpstr>
      <vt:lpstr>Lato</vt:lpstr>
      <vt:lpstr>Segoe UI</vt:lpstr>
      <vt:lpstr>Segoe UI Light</vt:lpstr>
      <vt:lpstr>Segoe UI Semibold</vt:lpstr>
      <vt:lpstr>Tahoma</vt:lpstr>
      <vt:lpstr>Wingdings</vt:lpstr>
      <vt:lpstr>1_RetrospectVTI</vt:lpstr>
      <vt:lpstr>1_Kantoorthema</vt:lpstr>
      <vt:lpstr>Safe &amp; Sober Talk Warsaw – 23 January 2025  Alcohol Interlock legislation in Belgium</vt:lpstr>
      <vt:lpstr>BE situation DUI alcohol</vt:lpstr>
      <vt:lpstr>ESRA3 Thematic report Nr. 10 (E-Survey of Road users’ Attitudes): Meesmann, U., Pires, C., Wardenier, N. (2024). Driving under the influence of alcohol, drugs or medication. Vias institute. </vt:lpstr>
      <vt:lpstr>ESRA3 Thematic report (E-Survey of Road users’ Attitudes)</vt:lpstr>
      <vt:lpstr>Alcohol Interlock legislation in BE</vt:lpstr>
      <vt:lpstr>Targeted offenders</vt:lpstr>
      <vt:lpstr>Number of AI for offenders</vt:lpstr>
      <vt:lpstr>Notification of the judgment by public prosecutor  to convicted person: choice to make</vt:lpstr>
      <vt:lpstr>Monitoring program: a roadmap (1/3)</vt:lpstr>
      <vt:lpstr>Monitoring program: a roadmap (2/3)</vt:lpstr>
      <vt:lpstr>Monitoring program: a roadmap (3/3)</vt:lpstr>
      <vt:lpstr>Conditions to fulfill during monitoring program</vt:lpstr>
      <vt:lpstr>Consequences of conviction</vt:lpstr>
      <vt:lpstr>Costs </vt:lpstr>
      <vt:lpstr>Our good strategies</vt:lpstr>
      <vt:lpstr>Our issues</vt:lpstr>
      <vt:lpstr>Alcohol interlocks: win – win </vt:lpstr>
      <vt:lpstr>anneliese.heeren@mobilit.fgov.be FPS Mobility and Transport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Anneliese Heeren</dc:creator>
  <cp:lastModifiedBy>Anneliese Heeren</cp:lastModifiedBy>
  <cp:revision>1</cp:revision>
  <dcterms:created xsi:type="dcterms:W3CDTF">2025-01-16T13:51:33Z</dcterms:created>
  <dcterms:modified xsi:type="dcterms:W3CDTF">2025-01-16T22:22:03Z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0x0101004FF053368D110842B428F20FE0AF1FB8</vt:lpwstr>
  </property>
  <property fmtid="{D5CDD505-2E9C-101B-9397-08002B2CF9AE}" pid="3" name="_dlc_DocIdItemGuid">
    <vt:lpwstr>b79ef22b-364e-4f21-b5ec-197025bb1079</vt:lpwstr>
  </property>
  <property fmtid="{D5CDD505-2E9C-101B-9397-08002B2CF9AE}" pid="4" name="MediaServiceImageTags">
    <vt:lpwstr/>
  </property>
  <property fmtid="{D5CDD505-2E9C-101B-9397-08002B2CF9AE}" pid="5" name="Nature du document0">
    <vt:lpwstr/>
  </property>
  <property fmtid="{D5CDD505-2E9C-101B-9397-08002B2CF9AE}" pid="6" name="Source0">
    <vt:lpwstr/>
  </property>
  <property fmtid="{D5CDD505-2E9C-101B-9397-08002B2CF9AE}" pid="7" name="Thèmes0">
    <vt:lpwstr/>
  </property>
  <property fmtid="{D5CDD505-2E9C-101B-9397-08002B2CF9AE}" pid="8" name="Th_x00e8_mes0">
    <vt:lpwstr/>
  </property>
  <property fmtid="{D5CDD505-2E9C-101B-9397-08002B2CF9AE}" pid="9" name="Nature_x0020_du_x0020_document0">
    <vt:lpwstr/>
  </property>
</Properties>
</file>